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12305" r:id="rId2"/>
    <p:sldId id="7432" r:id="rId3"/>
  </p:sldIdLst>
  <p:sldSz cx="12192000" cy="6858000"/>
  <p:notesSz cx="9926638" cy="6797675"/>
  <p:embeddedFontLst>
    <p:embeddedFont>
      <p:font typeface="Od있어빌리티" panose="02020603020101020101" pitchFamily="18" charset="-127"/>
      <p:regular r:id="rId6"/>
    </p:embeddedFont>
    <p:embeddedFont>
      <p:font typeface="tvN 즐거운이야기 Bold" panose="02020603020101020101" pitchFamily="18" charset="-127"/>
      <p:regular r:id="rId7"/>
    </p:embeddedFont>
    <p:embeddedFont>
      <p:font typeface="나눔고딕" panose="020D0604000000000000" pitchFamily="50" charset="-127"/>
      <p:regular r:id="rId8"/>
      <p:bold r:id="rId9"/>
    </p:embeddedFont>
    <p:embeddedFont>
      <p:font typeface="나눔고딕 ExtraBold" panose="020D0904000000000000" pitchFamily="50" charset="-127"/>
      <p:bold r:id="rId10"/>
    </p:embeddedFont>
    <p:embeddedFont>
      <p:font typeface="나눔스퀘어 Bold" panose="020B0600000101010101" pitchFamily="50" charset="-127"/>
      <p:bold r:id="rId11"/>
    </p:embeddedFont>
    <p:embeddedFont>
      <p:font typeface="나눔스퀘어 ExtraBold" panose="020B0600000101010101" pitchFamily="50" charset="-127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비대면 보고 : 이메일 보고" id="{E34BF676-D75B-46E3-9103-01AC7373B637}">
          <p14:sldIdLst>
            <p14:sldId id="12305"/>
            <p14:sldId id="74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6040" userDrawn="1">
          <p15:clr>
            <a:srgbClr val="A4A3A4"/>
          </p15:clr>
        </p15:guide>
        <p15:guide id="3" orient="horz" pos="213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494"/>
    <a:srgbClr val="8C3F06"/>
    <a:srgbClr val="FF7C80"/>
    <a:srgbClr val="F68631"/>
    <a:srgbClr val="294684"/>
    <a:srgbClr val="F45906"/>
    <a:srgbClr val="0C60CF"/>
    <a:srgbClr val="002060"/>
    <a:srgbClr val="FFC000"/>
    <a:srgbClr val="D0D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0BD712-E680-45D0-A0FA-73AFD060AF4C}" v="13" dt="2022-01-08T01:47:00.521"/>
    <p1510:client id="{AE33EF7E-2C7E-488B-B68D-1D9224FD3D3F}" v="708" dt="2022-01-08T01:20:49.9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7758" autoAdjust="0"/>
  </p:normalViewPr>
  <p:slideViewPr>
    <p:cSldViewPr snapToGrid="0" showGuides="1">
      <p:cViewPr varScale="1">
        <p:scale>
          <a:sx n="42" d="100"/>
          <a:sy n="42" d="100"/>
        </p:scale>
        <p:origin x="1620" y="40"/>
      </p:cViewPr>
      <p:guideLst>
        <p:guide orient="horz" pos="2205"/>
        <p:guide pos="6040"/>
        <p:guide orient="horz" pos="213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54756"/>
    </p:cViewPr>
  </p:sorter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C08B0F2-5D79-413D-A0C4-5719CA42D6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3074CF-5118-4E84-A736-9429BA843F5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2ACD80-A396-46DD-8AEE-92FEF7F810F0}" type="datetimeFigureOut">
              <a:rPr lang="ko-KR" altLang="en-US" smtClean="0"/>
              <a:t>2022-01-11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AA6D24-C3E1-4BF9-83D6-04A2A5F0CA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164BA3-CE77-4B70-AD18-43D0848D46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815F41-626A-46E8-AF4B-995FAAC37F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7794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png>
</file>

<file path=ppt/media/image13.jpeg>
</file>

<file path=ppt/media/image14.jpeg>
</file>

<file path=ppt/media/image15.jpg>
</file>

<file path=ppt/media/image16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FD601-DE5A-4CA2-862D-5D887484176D}" type="datetimeFigureOut">
              <a:rPr lang="ko-KR" altLang="en-US" smtClean="0"/>
              <a:t>2022-01-11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849313"/>
            <a:ext cx="407828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2664" y="3271381"/>
            <a:ext cx="794131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FABA78-4F40-4BA1-B1A8-F575AE2F1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217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736850" y="514350"/>
            <a:ext cx="4565650" cy="256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180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b="0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909D3C9-B75D-47FB-BE0C-1A6C773C4DF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고딕 ExtraBold" panose="020D0904000000000000" pitchFamily="50" charset="-127"/>
              <a:ea typeface="나눔고딕 ExtraBold" panose="020D0904000000000000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7799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FABA78-4F40-4BA1-B1A8-F575AE2F1A2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290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9697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제목 및 내용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173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제목 및 내용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196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제목 및 내용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44214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4875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950"/>
            </a:lvl1pPr>
            <a:lvl2pPr marL="371475" indent="0" algn="ctr">
              <a:buNone/>
              <a:defRPr sz="1625"/>
            </a:lvl2pPr>
            <a:lvl3pPr marL="742950" indent="0" algn="ctr">
              <a:buNone/>
              <a:defRPr sz="1463"/>
            </a:lvl3pPr>
            <a:lvl4pPr marL="1114425" indent="0" algn="ctr">
              <a:buNone/>
              <a:defRPr sz="1300"/>
            </a:lvl4pPr>
            <a:lvl5pPr marL="1485900" indent="0" algn="ctr">
              <a:buNone/>
              <a:defRPr sz="1300"/>
            </a:lvl5pPr>
            <a:lvl6pPr marL="1857375" indent="0" algn="ctr">
              <a:buNone/>
              <a:defRPr sz="1300"/>
            </a:lvl6pPr>
            <a:lvl7pPr marL="2228850" indent="0" algn="ctr">
              <a:buNone/>
              <a:defRPr sz="1300"/>
            </a:lvl7pPr>
            <a:lvl8pPr marL="2600325" indent="0" algn="ctr">
              <a:buNone/>
              <a:defRPr sz="1300"/>
            </a:lvl8pPr>
            <a:lvl9pPr marL="2971800" indent="0" algn="ctr">
              <a:buNone/>
              <a:defRPr sz="13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90BB7C-ED8A-4757-AD83-71D1217BD5FA}" type="datetimeFigureOut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2022-01-11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나눔스퀘어 Bold"/>
              <a:ea typeface="나눔스퀘어 Bold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나눔스퀘어 Bold"/>
              <a:ea typeface="나눔스퀘어 Bold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B40536-C8E0-4247-A6C3-5135EE3E1BC4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나눔스퀘어 Bold"/>
                <a:ea typeface="나눔스퀘어 Bold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나눔스퀘어 Bold"/>
              <a:ea typeface="나눔스퀘어 Bold"/>
              <a:cs typeface="+mn-cs"/>
            </a:endParaRPr>
          </a:p>
        </p:txBody>
      </p:sp>
      <p:pic>
        <p:nvPicPr>
          <p:cNvPr id="7" name="Picture 2" descr="http://postfiles4.naver.net/20101110_195/lmlm4864_1289377936723BcAr5_JPEG/%B1%D7%B7%B9%C0%CC.jpg?type=w3"/>
          <p:cNvPicPr preferRelativeResize="0">
            <a:picLocks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16114" y="0"/>
            <a:ext cx="12308114" cy="68580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</p:pic>
    </p:spTree>
    <p:extLst>
      <p:ext uri="{BB962C8B-B14F-4D97-AF65-F5344CB8AC3E}">
        <p14:creationId xmlns:p14="http://schemas.microsoft.com/office/powerpoint/2010/main" val="1117022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945E0F1-664A-421E-BA96-5402DB43C9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r="12474"/>
          <a:stretch/>
        </p:blipFill>
        <p:spPr>
          <a:xfrm rot="5400000">
            <a:off x="2667001" y="-2667000"/>
            <a:ext cx="6857999" cy="1219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앉아있는, 작은, 테이블, 검은색이(가) 표시된 사진&#10;&#10;자동 생성된 설명">
            <a:extLst>
              <a:ext uri="{FF2B5EF4-FFF2-40B4-BE49-F238E27FC236}">
                <a16:creationId xmlns:a16="http://schemas.microsoft.com/office/drawing/2014/main" id="{D810C9F4-2CBE-4775-94B4-479B982CFB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" r="1793"/>
          <a:stretch/>
        </p:blipFill>
        <p:spPr>
          <a:xfrm>
            <a:off x="0" y="0"/>
            <a:ext cx="12192000" cy="685426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50543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1F856F7-611C-44C1-B019-6C5E6D31E19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2" name="말풍선: 타원형 11">
            <a:extLst>
              <a:ext uri="{FF2B5EF4-FFF2-40B4-BE49-F238E27FC236}">
                <a16:creationId xmlns:a16="http://schemas.microsoft.com/office/drawing/2014/main" id="{BED98053-E048-4EEB-A22E-997AC5A96CCD}"/>
              </a:ext>
            </a:extLst>
          </p:cNvPr>
          <p:cNvSpPr/>
          <p:nvPr userDrawn="1"/>
        </p:nvSpPr>
        <p:spPr>
          <a:xfrm>
            <a:off x="774742" y="3429000"/>
            <a:ext cx="5321258" cy="1918252"/>
          </a:xfrm>
          <a:custGeom>
            <a:avLst/>
            <a:gdLst>
              <a:gd name="connsiteX0" fmla="*/ 5784580 w 5321258"/>
              <a:gd name="connsiteY0" fmla="*/ 319293 h 1918252"/>
              <a:gd name="connsiteX1" fmla="*/ 5182237 w 5321258"/>
              <a:gd name="connsiteY1" fmla="*/ 653148 h 1918252"/>
              <a:gd name="connsiteX2" fmla="*/ 2820531 w 5321258"/>
              <a:gd name="connsiteY2" fmla="*/ 1916518 h 1918252"/>
              <a:gd name="connsiteX3" fmla="*/ 371042 w 5321258"/>
              <a:gd name="connsiteY3" fmla="*/ 1447683 h 1918252"/>
              <a:gd name="connsiteX4" fmla="*/ 2411739 w 5321258"/>
              <a:gd name="connsiteY4" fmla="*/ 4206 h 1918252"/>
              <a:gd name="connsiteX5" fmla="*/ 4680662 w 5321258"/>
              <a:gd name="connsiteY5" fmla="*/ 334907 h 1918252"/>
              <a:gd name="connsiteX6" fmla="*/ 5784580 w 5321258"/>
              <a:gd name="connsiteY6" fmla="*/ 319293 h 1918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21258" h="1918252" fill="none" extrusionOk="0">
                <a:moveTo>
                  <a:pt x="5784580" y="319293"/>
                </a:moveTo>
                <a:cubicBezTo>
                  <a:pt x="5595057" y="434311"/>
                  <a:pt x="5506039" y="544442"/>
                  <a:pt x="5182237" y="653148"/>
                </a:cubicBezTo>
                <a:cubicBezTo>
                  <a:pt x="5886990" y="1098054"/>
                  <a:pt x="4491688" y="1743897"/>
                  <a:pt x="2820531" y="1916518"/>
                </a:cubicBezTo>
                <a:cubicBezTo>
                  <a:pt x="1849391" y="1906392"/>
                  <a:pt x="822752" y="1795398"/>
                  <a:pt x="371042" y="1447683"/>
                </a:cubicBezTo>
                <a:cubicBezTo>
                  <a:pt x="-733607" y="912988"/>
                  <a:pt x="617964" y="-57754"/>
                  <a:pt x="2411739" y="4206"/>
                </a:cubicBezTo>
                <a:cubicBezTo>
                  <a:pt x="3352445" y="-114725"/>
                  <a:pt x="4163109" y="153479"/>
                  <a:pt x="4680662" y="334907"/>
                </a:cubicBezTo>
                <a:cubicBezTo>
                  <a:pt x="5188136" y="254218"/>
                  <a:pt x="5422147" y="376889"/>
                  <a:pt x="5784580" y="319293"/>
                </a:cubicBezTo>
                <a:close/>
              </a:path>
              <a:path w="5321258" h="1918252" stroke="0" extrusionOk="0">
                <a:moveTo>
                  <a:pt x="5784580" y="319293"/>
                </a:moveTo>
                <a:cubicBezTo>
                  <a:pt x="5683345" y="398818"/>
                  <a:pt x="5447358" y="529712"/>
                  <a:pt x="5182237" y="653148"/>
                </a:cubicBezTo>
                <a:cubicBezTo>
                  <a:pt x="5853136" y="1158974"/>
                  <a:pt x="4491358" y="1888160"/>
                  <a:pt x="2820531" y="1916518"/>
                </a:cubicBezTo>
                <a:cubicBezTo>
                  <a:pt x="1865155" y="1870101"/>
                  <a:pt x="901996" y="1761334"/>
                  <a:pt x="371042" y="1447683"/>
                </a:cubicBezTo>
                <a:cubicBezTo>
                  <a:pt x="-451420" y="884626"/>
                  <a:pt x="477664" y="-34180"/>
                  <a:pt x="2411739" y="4206"/>
                </a:cubicBezTo>
                <a:cubicBezTo>
                  <a:pt x="3265105" y="58355"/>
                  <a:pt x="4168199" y="164069"/>
                  <a:pt x="4680662" y="334907"/>
                </a:cubicBezTo>
                <a:cubicBezTo>
                  <a:pt x="4924484" y="359461"/>
                  <a:pt x="5412661" y="249097"/>
                  <a:pt x="5784580" y="319293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87418209">
                  <a:prstGeom prst="wedgeEllipseCallout">
                    <a:avLst>
                      <a:gd name="adj1" fmla="val 58707"/>
                      <a:gd name="adj2" fmla="val -33355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215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544A1BA-6D1C-40A4-AF9C-1823D46D1D07}"/>
              </a:ext>
            </a:extLst>
          </p:cNvPr>
          <p:cNvSpPr/>
          <p:nvPr userDrawn="1"/>
        </p:nvSpPr>
        <p:spPr>
          <a:xfrm>
            <a:off x="1826597" y="3744744"/>
            <a:ext cx="321754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600" kern="1200" dirty="0">
                <a:solidFill>
                  <a:srgbClr val="002060"/>
                </a:solidFill>
                <a:latin typeface="tvN 즐거운이야기 Bold" panose="02020603020101020101" pitchFamily="18" charset="-127"/>
                <a:ea typeface="tvN 즐거운이야기 Bold" panose="02020603020101020101" pitchFamily="18" charset="-127"/>
                <a:cs typeface="+mn-cs"/>
              </a:rPr>
              <a:t>Break Time</a:t>
            </a:r>
            <a:endParaRPr lang="ko-KR" altLang="en-US" sz="6600" kern="1200" dirty="0">
              <a:solidFill>
                <a:srgbClr val="002060"/>
              </a:solidFill>
              <a:latin typeface="tvN 즐거운이야기 Bold" panose="02020603020101020101" pitchFamily="18" charset="-127"/>
              <a:ea typeface="tvN 즐거운이야기 Bold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0885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351">
          <p15:clr>
            <a:srgbClr val="FBAE40"/>
          </p15:clr>
        </p15:guide>
        <p15:guide id="4" pos="732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및 내용">
    <p:bg>
      <p:bgPr>
        <a:solidFill>
          <a:srgbClr val="35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6227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사용자 지정 레이아웃">
    <p:bg>
      <p:bgPr>
        <a:solidFill>
          <a:srgbClr val="A1D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1782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제목 및 내용">
    <p:bg>
      <p:bgPr>
        <a:solidFill>
          <a:srgbClr val="6C5B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71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제목 및 내용">
    <p:bg>
      <p:bgPr>
        <a:solidFill>
          <a:srgbClr val="C06C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9053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눈, 침대, 놓은, 모래언덕이(가) 표시된 사진&#10;&#10;자동 생성된 설명">
            <a:extLst>
              <a:ext uri="{FF2B5EF4-FFF2-40B4-BE49-F238E27FC236}">
                <a16:creationId xmlns:a16="http://schemas.microsoft.com/office/drawing/2014/main" id="{10C55B47-FCAB-4507-8496-1FC0D6E542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08F8917-FEEC-44CA-8366-822EC66B13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4210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rgbClr val="F672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60911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rgbClr val="F8B1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83905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CEEE27D-8A61-4AAC-B09C-5E653902CA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148D3BF-6C15-4BFF-960C-997B5A3599F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C58223E-C9EC-4649-9B09-DB0C189766CB}"/>
              </a:ext>
            </a:extLst>
          </p:cNvPr>
          <p:cNvSpPr/>
          <p:nvPr userDrawn="1"/>
        </p:nvSpPr>
        <p:spPr>
          <a:xfrm>
            <a:off x="1755228" y="672662"/>
            <a:ext cx="8650014" cy="5654566"/>
          </a:xfrm>
          <a:prstGeom prst="rect">
            <a:avLst/>
          </a:prstGeom>
          <a:solidFill>
            <a:schemeClr val="bg1">
              <a:alpha val="75000"/>
            </a:schemeClr>
          </a:solidFill>
          <a:ln w="38100">
            <a:solidFill>
              <a:srgbClr val="6C5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95489340-42EA-4FB7-BCFA-046BE613387B}"/>
              </a:ext>
            </a:extLst>
          </p:cNvPr>
          <p:cNvSpPr/>
          <p:nvPr userDrawn="1"/>
        </p:nvSpPr>
        <p:spPr>
          <a:xfrm>
            <a:off x="1428332" y="407455"/>
            <a:ext cx="3048000" cy="670059"/>
          </a:xfrm>
          <a:prstGeom prst="roundRect">
            <a:avLst>
              <a:gd name="adj" fmla="val 38249"/>
            </a:avLst>
          </a:prstGeom>
          <a:solidFill>
            <a:srgbClr val="C06C8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Activity</a:t>
            </a:r>
            <a:endParaRPr lang="ko-KR" altLang="en-US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873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29850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50543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1F856F7-611C-44C1-B019-6C5E6D31E19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D2CCB-A925-4164-9DBB-538CF367B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49" y="328408"/>
            <a:ext cx="10864490" cy="479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pic>
        <p:nvPicPr>
          <p:cNvPr id="4" name="그림 3" descr="그리기이(가) 표시된 사진&#10;&#10;자동 생성된 설명">
            <a:extLst>
              <a:ext uri="{FF2B5EF4-FFF2-40B4-BE49-F238E27FC236}">
                <a16:creationId xmlns:a16="http://schemas.microsoft.com/office/drawing/2014/main" id="{5C579A1B-093F-4483-9449-91BA75CCEC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75954" y="6406610"/>
            <a:ext cx="1114070" cy="24596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687E60E-1E7A-4A81-8348-EA20D23345E5}"/>
              </a:ext>
            </a:extLst>
          </p:cNvPr>
          <p:cNvSpPr/>
          <p:nvPr userDrawn="1"/>
        </p:nvSpPr>
        <p:spPr>
          <a:xfrm>
            <a:off x="406401" y="328407"/>
            <a:ext cx="92648" cy="479703"/>
          </a:xfrm>
          <a:prstGeom prst="rect">
            <a:avLst/>
          </a:prstGeom>
          <a:solidFill>
            <a:srgbClr val="0C6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836D602-35B9-4776-AE43-D25A627ADD53}"/>
              </a:ext>
            </a:extLst>
          </p:cNvPr>
          <p:cNvSpPr/>
          <p:nvPr userDrawn="1"/>
        </p:nvSpPr>
        <p:spPr>
          <a:xfrm>
            <a:off x="12016508" y="0"/>
            <a:ext cx="175491" cy="6858000"/>
          </a:xfrm>
          <a:prstGeom prst="rect">
            <a:avLst/>
          </a:prstGeom>
          <a:solidFill>
            <a:srgbClr val="0C6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1303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351">
          <p15:clr>
            <a:srgbClr val="FBAE40"/>
          </p15:clr>
        </p15:guide>
        <p15:guide id="4" pos="7329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50543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1F856F7-611C-44C1-B019-6C5E6D31E19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D2CCB-A925-4164-9DBB-538CF367B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49" y="328408"/>
            <a:ext cx="10864490" cy="479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87E60E-1E7A-4A81-8348-EA20D23345E5}"/>
              </a:ext>
            </a:extLst>
          </p:cNvPr>
          <p:cNvSpPr/>
          <p:nvPr userDrawn="1"/>
        </p:nvSpPr>
        <p:spPr>
          <a:xfrm>
            <a:off x="406401" y="328407"/>
            <a:ext cx="92648" cy="479703"/>
          </a:xfrm>
          <a:prstGeom prst="rect">
            <a:avLst/>
          </a:prstGeom>
          <a:solidFill>
            <a:srgbClr val="0C6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836D602-35B9-4776-AE43-D25A627ADD53}"/>
              </a:ext>
            </a:extLst>
          </p:cNvPr>
          <p:cNvSpPr/>
          <p:nvPr userDrawn="1"/>
        </p:nvSpPr>
        <p:spPr>
          <a:xfrm>
            <a:off x="12016508" y="0"/>
            <a:ext cx="175491" cy="6858000"/>
          </a:xfrm>
          <a:prstGeom prst="rect">
            <a:avLst/>
          </a:prstGeom>
          <a:solidFill>
            <a:srgbClr val="0C6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4121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351">
          <p15:clr>
            <a:srgbClr val="FBAE40"/>
          </p15:clr>
        </p15:guide>
        <p15:guide id="4" pos="7329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64CFCE67-0087-4524-907C-12FD7E70655D}"/>
              </a:ext>
            </a:extLst>
          </p:cNvPr>
          <p:cNvSpPr txBox="1">
            <a:spLocks/>
          </p:cNvSpPr>
          <p:nvPr userDrawn="1"/>
        </p:nvSpPr>
        <p:spPr>
          <a:xfrm>
            <a:off x="773659" y="324271"/>
            <a:ext cx="10864490" cy="66157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32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50543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1F856F7-611C-44C1-B019-6C5E6D31E19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651DC06-D668-4174-8440-EDBF0FD61671}"/>
              </a:ext>
            </a:extLst>
          </p:cNvPr>
          <p:cNvGrpSpPr/>
          <p:nvPr userDrawn="1"/>
        </p:nvGrpSpPr>
        <p:grpSpPr>
          <a:xfrm>
            <a:off x="318647" y="577587"/>
            <a:ext cx="1399238" cy="409392"/>
            <a:chOff x="361067" y="209348"/>
            <a:chExt cx="1399238" cy="409392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B87E33B1-6E48-415A-B2CE-DEABF4B6C720}"/>
                </a:ext>
              </a:extLst>
            </p:cNvPr>
            <p:cNvGrpSpPr/>
            <p:nvPr userDrawn="1"/>
          </p:nvGrpSpPr>
          <p:grpSpPr>
            <a:xfrm rot="489910">
              <a:off x="361067" y="209348"/>
              <a:ext cx="419695" cy="365125"/>
              <a:chOff x="253604" y="316050"/>
              <a:chExt cx="225117" cy="241042"/>
            </a:xfrm>
          </p:grpSpPr>
          <p:sp>
            <p:nvSpPr>
              <p:cNvPr id="11" name="Freeform 164">
                <a:extLst>
                  <a:ext uri="{FF2B5EF4-FFF2-40B4-BE49-F238E27FC236}">
                    <a16:creationId xmlns:a16="http://schemas.microsoft.com/office/drawing/2014/main" id="{93C147BA-36E5-41B0-AE74-D1DD927CA70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flipH="1">
                <a:off x="441081" y="521623"/>
                <a:ext cx="37640" cy="35469"/>
              </a:xfrm>
              <a:custGeom>
                <a:avLst/>
                <a:gdLst>
                  <a:gd name="T0" fmla="*/ 737 w 737"/>
                  <a:gd name="T1" fmla="*/ 466 h 701"/>
                  <a:gd name="T2" fmla="*/ 659 w 737"/>
                  <a:gd name="T3" fmla="*/ 495 h 701"/>
                  <a:gd name="T4" fmla="*/ 0 w 737"/>
                  <a:gd name="T5" fmla="*/ 701 h 701"/>
                  <a:gd name="T6" fmla="*/ 89 w 737"/>
                  <a:gd name="T7" fmla="*/ 315 h 701"/>
                  <a:gd name="T8" fmla="*/ 170 w 737"/>
                  <a:gd name="T9" fmla="*/ 0 h 701"/>
                  <a:gd name="T10" fmla="*/ 196 w 737"/>
                  <a:gd name="T11" fmla="*/ 27 h 701"/>
                  <a:gd name="T12" fmla="*/ 274 w 737"/>
                  <a:gd name="T13" fmla="*/ 144 h 701"/>
                  <a:gd name="T14" fmla="*/ 378 w 737"/>
                  <a:gd name="T15" fmla="*/ 260 h 701"/>
                  <a:gd name="T16" fmla="*/ 609 w 737"/>
                  <a:gd name="T17" fmla="*/ 424 h 701"/>
                  <a:gd name="T18" fmla="*/ 737 w 737"/>
                  <a:gd name="T19" fmla="*/ 466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7" h="701">
                    <a:moveTo>
                      <a:pt x="737" y="466"/>
                    </a:moveTo>
                    <a:cubicBezTo>
                      <a:pt x="711" y="476"/>
                      <a:pt x="685" y="486"/>
                      <a:pt x="659" y="495"/>
                    </a:cubicBezTo>
                    <a:cubicBezTo>
                      <a:pt x="450" y="567"/>
                      <a:pt x="208" y="691"/>
                      <a:pt x="0" y="701"/>
                    </a:cubicBezTo>
                    <a:cubicBezTo>
                      <a:pt x="8" y="578"/>
                      <a:pt x="65" y="439"/>
                      <a:pt x="89" y="315"/>
                    </a:cubicBezTo>
                    <a:cubicBezTo>
                      <a:pt x="110" y="204"/>
                      <a:pt x="141" y="108"/>
                      <a:pt x="170" y="0"/>
                    </a:cubicBezTo>
                    <a:cubicBezTo>
                      <a:pt x="180" y="10"/>
                      <a:pt x="190" y="19"/>
                      <a:pt x="196" y="27"/>
                    </a:cubicBezTo>
                    <a:cubicBezTo>
                      <a:pt x="224" y="64"/>
                      <a:pt x="246" y="106"/>
                      <a:pt x="274" y="144"/>
                    </a:cubicBezTo>
                    <a:cubicBezTo>
                      <a:pt x="305" y="187"/>
                      <a:pt x="342" y="222"/>
                      <a:pt x="378" y="260"/>
                    </a:cubicBezTo>
                    <a:cubicBezTo>
                      <a:pt x="443" y="330"/>
                      <a:pt x="523" y="381"/>
                      <a:pt x="609" y="424"/>
                    </a:cubicBezTo>
                    <a:cubicBezTo>
                      <a:pt x="649" y="444"/>
                      <a:pt x="695" y="453"/>
                      <a:pt x="737" y="466"/>
                    </a:cubicBezTo>
                  </a:path>
                </a:pathLst>
              </a:custGeom>
              <a:solidFill>
                <a:srgbClr val="0E0F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2" name="Freeform 165">
                <a:extLst>
                  <a:ext uri="{FF2B5EF4-FFF2-40B4-BE49-F238E27FC236}">
                    <a16:creationId xmlns:a16="http://schemas.microsoft.com/office/drawing/2014/main" id="{E72BEC86-1E7C-4C26-947F-B3E6FA09A97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flipH="1">
                <a:off x="441081" y="521623"/>
                <a:ext cx="37640" cy="35469"/>
              </a:xfrm>
              <a:custGeom>
                <a:avLst/>
                <a:gdLst>
                  <a:gd name="T0" fmla="*/ 737 w 737"/>
                  <a:gd name="T1" fmla="*/ 466 h 701"/>
                  <a:gd name="T2" fmla="*/ 659 w 737"/>
                  <a:gd name="T3" fmla="*/ 495 h 701"/>
                  <a:gd name="T4" fmla="*/ 0 w 737"/>
                  <a:gd name="T5" fmla="*/ 701 h 701"/>
                  <a:gd name="T6" fmla="*/ 89 w 737"/>
                  <a:gd name="T7" fmla="*/ 315 h 701"/>
                  <a:gd name="T8" fmla="*/ 170 w 737"/>
                  <a:gd name="T9" fmla="*/ 0 h 701"/>
                  <a:gd name="T10" fmla="*/ 196 w 737"/>
                  <a:gd name="T11" fmla="*/ 27 h 701"/>
                  <a:gd name="T12" fmla="*/ 274 w 737"/>
                  <a:gd name="T13" fmla="*/ 144 h 701"/>
                  <a:gd name="T14" fmla="*/ 378 w 737"/>
                  <a:gd name="T15" fmla="*/ 260 h 701"/>
                  <a:gd name="T16" fmla="*/ 609 w 737"/>
                  <a:gd name="T17" fmla="*/ 424 h 701"/>
                  <a:gd name="T18" fmla="*/ 737 w 737"/>
                  <a:gd name="T19" fmla="*/ 466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7" h="701">
                    <a:moveTo>
                      <a:pt x="737" y="466"/>
                    </a:moveTo>
                    <a:cubicBezTo>
                      <a:pt x="711" y="476"/>
                      <a:pt x="685" y="486"/>
                      <a:pt x="659" y="495"/>
                    </a:cubicBezTo>
                    <a:cubicBezTo>
                      <a:pt x="450" y="567"/>
                      <a:pt x="208" y="691"/>
                      <a:pt x="0" y="701"/>
                    </a:cubicBezTo>
                    <a:cubicBezTo>
                      <a:pt x="8" y="578"/>
                      <a:pt x="65" y="439"/>
                      <a:pt x="89" y="315"/>
                    </a:cubicBezTo>
                    <a:cubicBezTo>
                      <a:pt x="110" y="204"/>
                      <a:pt x="141" y="108"/>
                      <a:pt x="170" y="0"/>
                    </a:cubicBezTo>
                    <a:cubicBezTo>
                      <a:pt x="180" y="10"/>
                      <a:pt x="190" y="19"/>
                      <a:pt x="196" y="27"/>
                    </a:cubicBezTo>
                    <a:cubicBezTo>
                      <a:pt x="224" y="64"/>
                      <a:pt x="246" y="106"/>
                      <a:pt x="274" y="144"/>
                    </a:cubicBezTo>
                    <a:cubicBezTo>
                      <a:pt x="305" y="187"/>
                      <a:pt x="342" y="222"/>
                      <a:pt x="378" y="260"/>
                    </a:cubicBezTo>
                    <a:cubicBezTo>
                      <a:pt x="443" y="330"/>
                      <a:pt x="523" y="381"/>
                      <a:pt x="609" y="424"/>
                    </a:cubicBezTo>
                    <a:cubicBezTo>
                      <a:pt x="649" y="444"/>
                      <a:pt x="695" y="453"/>
                      <a:pt x="737" y="466"/>
                    </a:cubicBezTo>
                    <a:close/>
                  </a:path>
                </a:pathLst>
              </a:custGeom>
              <a:noFill/>
              <a:ln w="12700" cap="rnd">
                <a:solidFill>
                  <a:srgbClr val="0E0F0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" name="Freeform 166">
                <a:extLst>
                  <a:ext uri="{FF2B5EF4-FFF2-40B4-BE49-F238E27FC236}">
                    <a16:creationId xmlns:a16="http://schemas.microsoft.com/office/drawing/2014/main" id="{0D4940DA-5090-4F93-844C-AE847812948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flipH="1">
                <a:off x="253604" y="316050"/>
                <a:ext cx="216431" cy="229460"/>
              </a:xfrm>
              <a:custGeom>
                <a:avLst/>
                <a:gdLst>
                  <a:gd name="T0" fmla="*/ 1712 w 4251"/>
                  <a:gd name="T1" fmla="*/ 3771 h 4501"/>
                  <a:gd name="T2" fmla="*/ 1429 w 4251"/>
                  <a:gd name="T3" fmla="*/ 4077 h 4501"/>
                  <a:gd name="T4" fmla="*/ 1199 w 4251"/>
                  <a:gd name="T5" fmla="*/ 4194 h 4501"/>
                  <a:gd name="T6" fmla="*/ 566 w 4251"/>
                  <a:gd name="T7" fmla="*/ 4501 h 4501"/>
                  <a:gd name="T8" fmla="*/ 438 w 4251"/>
                  <a:gd name="T9" fmla="*/ 4459 h 4501"/>
                  <a:gd name="T10" fmla="*/ 207 w 4251"/>
                  <a:gd name="T11" fmla="*/ 4295 h 4501"/>
                  <a:gd name="T12" fmla="*/ 103 w 4251"/>
                  <a:gd name="T13" fmla="*/ 4179 h 4501"/>
                  <a:gd name="T14" fmla="*/ 25 w 4251"/>
                  <a:gd name="T15" fmla="*/ 4062 h 4501"/>
                  <a:gd name="T16" fmla="*/ 0 w 4251"/>
                  <a:gd name="T17" fmla="*/ 4035 h 4501"/>
                  <a:gd name="T18" fmla="*/ 17 w 4251"/>
                  <a:gd name="T19" fmla="*/ 3967 h 4501"/>
                  <a:gd name="T20" fmla="*/ 141 w 4251"/>
                  <a:gd name="T21" fmla="*/ 3538 h 4501"/>
                  <a:gd name="T22" fmla="*/ 259 w 4251"/>
                  <a:gd name="T23" fmla="*/ 3180 h 4501"/>
                  <a:gd name="T24" fmla="*/ 895 w 4251"/>
                  <a:gd name="T25" fmla="*/ 2469 h 4501"/>
                  <a:gd name="T26" fmla="*/ 1195 w 4251"/>
                  <a:gd name="T27" fmla="*/ 2118 h 4501"/>
                  <a:gd name="T28" fmla="*/ 2139 w 4251"/>
                  <a:gd name="T29" fmla="*/ 1088 h 4501"/>
                  <a:gd name="T30" fmla="*/ 3138 w 4251"/>
                  <a:gd name="T31" fmla="*/ 0 h 4501"/>
                  <a:gd name="T32" fmla="*/ 3408 w 4251"/>
                  <a:gd name="T33" fmla="*/ 79 h 4501"/>
                  <a:gd name="T34" fmla="*/ 3700 w 4251"/>
                  <a:gd name="T35" fmla="*/ 169 h 4501"/>
                  <a:gd name="T36" fmla="*/ 4064 w 4251"/>
                  <a:gd name="T37" fmla="*/ 505 h 4501"/>
                  <a:gd name="T38" fmla="*/ 4136 w 4251"/>
                  <a:gd name="T39" fmla="*/ 737 h 4501"/>
                  <a:gd name="T40" fmla="*/ 4229 w 4251"/>
                  <a:gd name="T41" fmla="*/ 989 h 4501"/>
                  <a:gd name="T42" fmla="*/ 3739 w 4251"/>
                  <a:gd name="T43" fmla="*/ 1518 h 4501"/>
                  <a:gd name="T44" fmla="*/ 3112 w 4251"/>
                  <a:gd name="T45" fmla="*/ 2239 h 4501"/>
                  <a:gd name="T46" fmla="*/ 2448 w 4251"/>
                  <a:gd name="T47" fmla="*/ 2954 h 4501"/>
                  <a:gd name="T48" fmla="*/ 1712 w 4251"/>
                  <a:gd name="T49" fmla="*/ 3771 h 4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51" h="4501">
                    <a:moveTo>
                      <a:pt x="1712" y="3771"/>
                    </a:moveTo>
                    <a:cubicBezTo>
                      <a:pt x="1608" y="3884"/>
                      <a:pt x="1429" y="4077"/>
                      <a:pt x="1429" y="4077"/>
                    </a:cubicBezTo>
                    <a:cubicBezTo>
                      <a:pt x="1429" y="4077"/>
                      <a:pt x="1274" y="4160"/>
                      <a:pt x="1199" y="4194"/>
                    </a:cubicBezTo>
                    <a:cubicBezTo>
                      <a:pt x="983" y="4292"/>
                      <a:pt x="781" y="4416"/>
                      <a:pt x="566" y="4501"/>
                    </a:cubicBezTo>
                    <a:cubicBezTo>
                      <a:pt x="523" y="4488"/>
                      <a:pt x="477" y="4479"/>
                      <a:pt x="438" y="4459"/>
                    </a:cubicBezTo>
                    <a:cubicBezTo>
                      <a:pt x="352" y="4416"/>
                      <a:pt x="272" y="4365"/>
                      <a:pt x="207" y="4295"/>
                    </a:cubicBezTo>
                    <a:cubicBezTo>
                      <a:pt x="171" y="4257"/>
                      <a:pt x="134" y="4222"/>
                      <a:pt x="103" y="4179"/>
                    </a:cubicBezTo>
                    <a:cubicBezTo>
                      <a:pt x="75" y="4141"/>
                      <a:pt x="53" y="4099"/>
                      <a:pt x="25" y="4062"/>
                    </a:cubicBezTo>
                    <a:cubicBezTo>
                      <a:pt x="18" y="4054"/>
                      <a:pt x="10" y="4045"/>
                      <a:pt x="0" y="4035"/>
                    </a:cubicBezTo>
                    <a:cubicBezTo>
                      <a:pt x="6" y="4013"/>
                      <a:pt x="12" y="3990"/>
                      <a:pt x="17" y="3967"/>
                    </a:cubicBezTo>
                    <a:cubicBezTo>
                      <a:pt x="52" y="3829"/>
                      <a:pt x="86" y="3671"/>
                      <a:pt x="141" y="3538"/>
                    </a:cubicBezTo>
                    <a:cubicBezTo>
                      <a:pt x="170" y="3468"/>
                      <a:pt x="218" y="3243"/>
                      <a:pt x="259" y="3180"/>
                    </a:cubicBezTo>
                    <a:cubicBezTo>
                      <a:pt x="334" y="3068"/>
                      <a:pt x="802" y="2564"/>
                      <a:pt x="895" y="2469"/>
                    </a:cubicBezTo>
                    <a:cubicBezTo>
                      <a:pt x="1048" y="2314"/>
                      <a:pt x="1039" y="2270"/>
                      <a:pt x="1195" y="2118"/>
                    </a:cubicBezTo>
                    <a:cubicBezTo>
                      <a:pt x="1606" y="1720"/>
                      <a:pt x="1764" y="1519"/>
                      <a:pt x="2139" y="1088"/>
                    </a:cubicBezTo>
                    <a:cubicBezTo>
                      <a:pt x="2451" y="732"/>
                      <a:pt x="2816" y="348"/>
                      <a:pt x="3138" y="0"/>
                    </a:cubicBezTo>
                    <a:cubicBezTo>
                      <a:pt x="3138" y="0"/>
                      <a:pt x="3322" y="48"/>
                      <a:pt x="3408" y="79"/>
                    </a:cubicBezTo>
                    <a:cubicBezTo>
                      <a:pt x="3513" y="117"/>
                      <a:pt x="3649" y="116"/>
                      <a:pt x="3700" y="169"/>
                    </a:cubicBezTo>
                    <a:cubicBezTo>
                      <a:pt x="3812" y="286"/>
                      <a:pt x="3971" y="378"/>
                      <a:pt x="4064" y="505"/>
                    </a:cubicBezTo>
                    <a:cubicBezTo>
                      <a:pt x="4064" y="505"/>
                      <a:pt x="4122" y="625"/>
                      <a:pt x="4136" y="737"/>
                    </a:cubicBezTo>
                    <a:cubicBezTo>
                      <a:pt x="4149" y="840"/>
                      <a:pt x="4251" y="925"/>
                      <a:pt x="4229" y="989"/>
                    </a:cubicBezTo>
                    <a:cubicBezTo>
                      <a:pt x="4214" y="1032"/>
                      <a:pt x="3867" y="1388"/>
                      <a:pt x="3739" y="1518"/>
                    </a:cubicBezTo>
                    <a:cubicBezTo>
                      <a:pt x="3517" y="1744"/>
                      <a:pt x="3389" y="1959"/>
                      <a:pt x="3112" y="2239"/>
                    </a:cubicBezTo>
                    <a:cubicBezTo>
                      <a:pt x="2881" y="2474"/>
                      <a:pt x="2682" y="2719"/>
                      <a:pt x="2448" y="2954"/>
                    </a:cubicBezTo>
                    <a:cubicBezTo>
                      <a:pt x="2191" y="3212"/>
                      <a:pt x="1961" y="3502"/>
                      <a:pt x="1712" y="3771"/>
                    </a:cubicBezTo>
                    <a:close/>
                  </a:path>
                </a:pathLst>
              </a:custGeom>
              <a:noFill/>
              <a:ln w="12700" cap="rnd">
                <a:solidFill>
                  <a:srgbClr val="0E0F0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4" name="Freeform 167">
                <a:extLst>
                  <a:ext uri="{FF2B5EF4-FFF2-40B4-BE49-F238E27FC236}">
                    <a16:creationId xmlns:a16="http://schemas.microsoft.com/office/drawing/2014/main" id="{84B27CFF-65EA-4BD4-A7F3-65875EE6B92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flipH="1">
                <a:off x="397650" y="478916"/>
                <a:ext cx="59355" cy="45603"/>
              </a:xfrm>
              <a:custGeom>
                <a:avLst/>
                <a:gdLst>
                  <a:gd name="T0" fmla="*/ 0 w 1172"/>
                  <a:gd name="T1" fmla="*/ 0 h 904"/>
                  <a:gd name="T2" fmla="*/ 115 w 1172"/>
                  <a:gd name="T3" fmla="*/ 304 h 904"/>
                  <a:gd name="T4" fmla="*/ 276 w 1172"/>
                  <a:gd name="T5" fmla="*/ 511 h 904"/>
                  <a:gd name="T6" fmla="*/ 567 w 1172"/>
                  <a:gd name="T7" fmla="*/ 759 h 904"/>
                  <a:gd name="T8" fmla="*/ 776 w 1172"/>
                  <a:gd name="T9" fmla="*/ 889 h 904"/>
                  <a:gd name="T10" fmla="*/ 960 w 1172"/>
                  <a:gd name="T11" fmla="*/ 896 h 904"/>
                  <a:gd name="T12" fmla="*/ 1172 w 1172"/>
                  <a:gd name="T13" fmla="*/ 882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72" h="904">
                    <a:moveTo>
                      <a:pt x="0" y="0"/>
                    </a:moveTo>
                    <a:cubicBezTo>
                      <a:pt x="41" y="99"/>
                      <a:pt x="87" y="192"/>
                      <a:pt x="115" y="304"/>
                    </a:cubicBezTo>
                    <a:cubicBezTo>
                      <a:pt x="145" y="421"/>
                      <a:pt x="191" y="445"/>
                      <a:pt x="276" y="511"/>
                    </a:cubicBezTo>
                    <a:cubicBezTo>
                      <a:pt x="377" y="588"/>
                      <a:pt x="469" y="680"/>
                      <a:pt x="567" y="759"/>
                    </a:cubicBezTo>
                    <a:cubicBezTo>
                      <a:pt x="636" y="815"/>
                      <a:pt x="676" y="887"/>
                      <a:pt x="776" y="889"/>
                    </a:cubicBezTo>
                    <a:cubicBezTo>
                      <a:pt x="840" y="890"/>
                      <a:pt x="897" y="885"/>
                      <a:pt x="960" y="896"/>
                    </a:cubicBezTo>
                    <a:cubicBezTo>
                      <a:pt x="1007" y="904"/>
                      <a:pt x="1172" y="882"/>
                      <a:pt x="1172" y="882"/>
                    </a:cubicBezTo>
                  </a:path>
                </a:pathLst>
              </a:custGeom>
              <a:noFill/>
              <a:ln w="12700" cap="rnd">
                <a:solidFill>
                  <a:srgbClr val="0E0F0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5" name="Freeform 168">
                <a:extLst>
                  <a:ext uri="{FF2B5EF4-FFF2-40B4-BE49-F238E27FC236}">
                    <a16:creationId xmlns:a16="http://schemas.microsoft.com/office/drawing/2014/main" id="{E9103B9E-2142-4680-91C0-3740FD29891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flipH="1">
                <a:off x="283282" y="324736"/>
                <a:ext cx="164314" cy="175895"/>
              </a:xfrm>
              <a:custGeom>
                <a:avLst/>
                <a:gdLst>
                  <a:gd name="T0" fmla="*/ 3233 w 3233"/>
                  <a:gd name="T1" fmla="*/ 0 h 3455"/>
                  <a:gd name="T2" fmla="*/ 2719 w 3233"/>
                  <a:gd name="T3" fmla="*/ 538 h 3455"/>
                  <a:gd name="T4" fmla="*/ 2407 w 3233"/>
                  <a:gd name="T5" fmla="*/ 920 h 3455"/>
                  <a:gd name="T6" fmla="*/ 1995 w 3233"/>
                  <a:gd name="T7" fmla="*/ 1365 h 3455"/>
                  <a:gd name="T8" fmla="*/ 1582 w 3233"/>
                  <a:gd name="T9" fmla="*/ 1856 h 3455"/>
                  <a:gd name="T10" fmla="*/ 1162 w 3233"/>
                  <a:gd name="T11" fmla="*/ 2257 h 3455"/>
                  <a:gd name="T12" fmla="*/ 490 w 3233"/>
                  <a:gd name="T13" fmla="*/ 2958 h 3455"/>
                  <a:gd name="T14" fmla="*/ 197 w 3233"/>
                  <a:gd name="T15" fmla="*/ 3240 h 3455"/>
                  <a:gd name="T16" fmla="*/ 0 w 3233"/>
                  <a:gd name="T17" fmla="*/ 3455 h 3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33" h="3455">
                    <a:moveTo>
                      <a:pt x="3233" y="0"/>
                    </a:moveTo>
                    <a:cubicBezTo>
                      <a:pt x="3233" y="0"/>
                      <a:pt x="2770" y="477"/>
                      <a:pt x="2719" y="538"/>
                    </a:cubicBezTo>
                    <a:cubicBezTo>
                      <a:pt x="2613" y="663"/>
                      <a:pt x="2511" y="792"/>
                      <a:pt x="2407" y="920"/>
                    </a:cubicBezTo>
                    <a:cubicBezTo>
                      <a:pt x="2279" y="1077"/>
                      <a:pt x="2132" y="1215"/>
                      <a:pt x="1995" y="1365"/>
                    </a:cubicBezTo>
                    <a:cubicBezTo>
                      <a:pt x="1850" y="1524"/>
                      <a:pt x="1727" y="1698"/>
                      <a:pt x="1582" y="1856"/>
                    </a:cubicBezTo>
                    <a:cubicBezTo>
                      <a:pt x="1451" y="1999"/>
                      <a:pt x="1300" y="2121"/>
                      <a:pt x="1162" y="2257"/>
                    </a:cubicBezTo>
                    <a:cubicBezTo>
                      <a:pt x="931" y="2483"/>
                      <a:pt x="718" y="2729"/>
                      <a:pt x="490" y="2958"/>
                    </a:cubicBezTo>
                    <a:cubicBezTo>
                      <a:pt x="394" y="3055"/>
                      <a:pt x="304" y="3155"/>
                      <a:pt x="197" y="3240"/>
                    </a:cubicBezTo>
                    <a:cubicBezTo>
                      <a:pt x="152" y="3275"/>
                      <a:pt x="0" y="3455"/>
                      <a:pt x="0" y="3455"/>
                    </a:cubicBezTo>
                  </a:path>
                </a:pathLst>
              </a:custGeom>
              <a:noFill/>
              <a:ln w="12700" cap="rnd">
                <a:solidFill>
                  <a:srgbClr val="0E0F0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6" name="Freeform 169">
                <a:extLst>
                  <a:ext uri="{FF2B5EF4-FFF2-40B4-BE49-F238E27FC236}">
                    <a16:creationId xmlns:a16="http://schemas.microsoft.com/office/drawing/2014/main" id="{4A8A4D98-CF67-4F94-8389-B96FA129C3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flipH="1">
                <a:off x="263014" y="341385"/>
                <a:ext cx="162866" cy="178791"/>
              </a:xfrm>
              <a:custGeom>
                <a:avLst/>
                <a:gdLst>
                  <a:gd name="T0" fmla="*/ 3187 w 3187"/>
                  <a:gd name="T1" fmla="*/ 0 h 3498"/>
                  <a:gd name="T2" fmla="*/ 2876 w 3187"/>
                  <a:gd name="T3" fmla="*/ 345 h 3498"/>
                  <a:gd name="T4" fmla="*/ 2510 w 3187"/>
                  <a:gd name="T5" fmla="*/ 758 h 3498"/>
                  <a:gd name="T6" fmla="*/ 1816 w 3187"/>
                  <a:gd name="T7" fmla="*/ 1527 h 3498"/>
                  <a:gd name="T8" fmla="*/ 474 w 3187"/>
                  <a:gd name="T9" fmla="*/ 2968 h 3498"/>
                  <a:gd name="T10" fmla="*/ 276 w 3187"/>
                  <a:gd name="T11" fmla="*/ 3193 h 3498"/>
                  <a:gd name="T12" fmla="*/ 0 w 3187"/>
                  <a:gd name="T13" fmla="*/ 3498 h 3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87" h="3498">
                    <a:moveTo>
                      <a:pt x="3187" y="0"/>
                    </a:moveTo>
                    <a:cubicBezTo>
                      <a:pt x="3163" y="55"/>
                      <a:pt x="2922" y="295"/>
                      <a:pt x="2876" y="345"/>
                    </a:cubicBezTo>
                    <a:cubicBezTo>
                      <a:pt x="2751" y="480"/>
                      <a:pt x="2635" y="622"/>
                      <a:pt x="2510" y="758"/>
                    </a:cubicBezTo>
                    <a:cubicBezTo>
                      <a:pt x="2277" y="1012"/>
                      <a:pt x="2058" y="1281"/>
                      <a:pt x="1816" y="1527"/>
                    </a:cubicBezTo>
                    <a:cubicBezTo>
                      <a:pt x="1355" y="1994"/>
                      <a:pt x="920" y="2486"/>
                      <a:pt x="474" y="2968"/>
                    </a:cubicBezTo>
                    <a:cubicBezTo>
                      <a:pt x="383" y="3066"/>
                      <a:pt x="375" y="3104"/>
                      <a:pt x="276" y="3193"/>
                    </a:cubicBezTo>
                    <a:cubicBezTo>
                      <a:pt x="184" y="3276"/>
                      <a:pt x="73" y="3428"/>
                      <a:pt x="0" y="3498"/>
                    </a:cubicBezTo>
                  </a:path>
                </a:pathLst>
              </a:custGeom>
              <a:noFill/>
              <a:ln w="12700" cap="rnd">
                <a:solidFill>
                  <a:srgbClr val="0E0F0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7" name="Freeform 170">
                <a:extLst>
                  <a:ext uri="{FF2B5EF4-FFF2-40B4-BE49-F238E27FC236}">
                    <a16:creationId xmlns:a16="http://schemas.microsoft.com/office/drawing/2014/main" id="{B176C297-B28D-4868-9FA6-DC57349457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flipH="1">
                <a:off x="441081" y="545510"/>
                <a:ext cx="0" cy="0"/>
              </a:xfrm>
              <a:custGeom>
                <a:avLst/>
                <a:gdLst>
                  <a:gd name="T0" fmla="*/ 1 w 1"/>
                  <a:gd name="T1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noFill/>
              <a:ln w="12700" cap="rnd">
                <a:solidFill>
                  <a:srgbClr val="0E0F0E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8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" name="Freeform 41">
              <a:extLst>
                <a:ext uri="{FF2B5EF4-FFF2-40B4-BE49-F238E27FC236}">
                  <a16:creationId xmlns:a16="http://schemas.microsoft.com/office/drawing/2014/main" id="{8E9572DB-B838-41B6-9DA5-1283FA23DB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7638" y="573021"/>
              <a:ext cx="932667" cy="45719"/>
            </a:xfrm>
            <a:custGeom>
              <a:avLst/>
              <a:gdLst>
                <a:gd name="T0" fmla="*/ 115 w 15866"/>
                <a:gd name="T1" fmla="*/ 958 h 958"/>
                <a:gd name="T2" fmla="*/ 33 w 15866"/>
                <a:gd name="T3" fmla="*/ 916 h 958"/>
                <a:gd name="T4" fmla="*/ 56 w 15866"/>
                <a:gd name="T5" fmla="*/ 776 h 958"/>
                <a:gd name="T6" fmla="*/ 2406 w 15866"/>
                <a:gd name="T7" fmla="*/ 567 h 958"/>
                <a:gd name="T8" fmla="*/ 2696 w 15866"/>
                <a:gd name="T9" fmla="*/ 613 h 958"/>
                <a:gd name="T10" fmla="*/ 5380 w 15866"/>
                <a:gd name="T11" fmla="*/ 609 h 958"/>
                <a:gd name="T12" fmla="*/ 6117 w 15866"/>
                <a:gd name="T13" fmla="*/ 474 h 958"/>
                <a:gd name="T14" fmla="*/ 7696 w 15866"/>
                <a:gd name="T15" fmla="*/ 261 h 958"/>
                <a:gd name="T16" fmla="*/ 8647 w 15866"/>
                <a:gd name="T17" fmla="*/ 322 h 958"/>
                <a:gd name="T18" fmla="*/ 10226 w 15866"/>
                <a:gd name="T19" fmla="*/ 380 h 958"/>
                <a:gd name="T20" fmla="*/ 11293 w 15866"/>
                <a:gd name="T21" fmla="*/ 252 h 958"/>
                <a:gd name="T22" fmla="*/ 11891 w 15866"/>
                <a:gd name="T23" fmla="*/ 161 h 958"/>
                <a:gd name="T24" fmla="*/ 15773 w 15866"/>
                <a:gd name="T25" fmla="*/ 377 h 958"/>
                <a:gd name="T26" fmla="*/ 15858 w 15866"/>
                <a:gd name="T27" fmla="*/ 491 h 958"/>
                <a:gd name="T28" fmla="*/ 15744 w 15866"/>
                <a:gd name="T29" fmla="*/ 576 h 958"/>
                <a:gd name="T30" fmla="*/ 11916 w 15866"/>
                <a:gd name="T31" fmla="*/ 361 h 958"/>
                <a:gd name="T32" fmla="*/ 11326 w 15866"/>
                <a:gd name="T33" fmla="*/ 450 h 958"/>
                <a:gd name="T34" fmla="*/ 10231 w 15866"/>
                <a:gd name="T35" fmla="*/ 581 h 958"/>
                <a:gd name="T36" fmla="*/ 8627 w 15866"/>
                <a:gd name="T37" fmla="*/ 522 h 958"/>
                <a:gd name="T38" fmla="*/ 7699 w 15866"/>
                <a:gd name="T39" fmla="*/ 462 h 958"/>
                <a:gd name="T40" fmla="*/ 6155 w 15866"/>
                <a:gd name="T41" fmla="*/ 671 h 958"/>
                <a:gd name="T42" fmla="*/ 5411 w 15866"/>
                <a:gd name="T43" fmla="*/ 807 h 958"/>
                <a:gd name="T44" fmla="*/ 2666 w 15866"/>
                <a:gd name="T45" fmla="*/ 812 h 958"/>
                <a:gd name="T46" fmla="*/ 2374 w 15866"/>
                <a:gd name="T47" fmla="*/ 765 h 958"/>
                <a:gd name="T48" fmla="*/ 173 w 15866"/>
                <a:gd name="T49" fmla="*/ 939 h 958"/>
                <a:gd name="T50" fmla="*/ 115 w 15866"/>
                <a:gd name="T51" fmla="*/ 958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866" h="958">
                  <a:moveTo>
                    <a:pt x="115" y="958"/>
                  </a:moveTo>
                  <a:cubicBezTo>
                    <a:pt x="83" y="958"/>
                    <a:pt x="53" y="943"/>
                    <a:pt x="33" y="916"/>
                  </a:cubicBezTo>
                  <a:cubicBezTo>
                    <a:pt x="0" y="871"/>
                    <a:pt x="11" y="808"/>
                    <a:pt x="56" y="776"/>
                  </a:cubicBezTo>
                  <a:cubicBezTo>
                    <a:pt x="726" y="293"/>
                    <a:pt x="1619" y="439"/>
                    <a:pt x="2406" y="567"/>
                  </a:cubicBezTo>
                  <a:cubicBezTo>
                    <a:pt x="2502" y="582"/>
                    <a:pt x="2601" y="598"/>
                    <a:pt x="2696" y="613"/>
                  </a:cubicBezTo>
                  <a:cubicBezTo>
                    <a:pt x="3587" y="748"/>
                    <a:pt x="4490" y="747"/>
                    <a:pt x="5380" y="609"/>
                  </a:cubicBezTo>
                  <a:cubicBezTo>
                    <a:pt x="5626" y="571"/>
                    <a:pt x="5875" y="521"/>
                    <a:pt x="6117" y="474"/>
                  </a:cubicBezTo>
                  <a:cubicBezTo>
                    <a:pt x="6630" y="372"/>
                    <a:pt x="7161" y="267"/>
                    <a:pt x="7696" y="261"/>
                  </a:cubicBezTo>
                  <a:cubicBezTo>
                    <a:pt x="8016" y="258"/>
                    <a:pt x="8337" y="291"/>
                    <a:pt x="8647" y="322"/>
                  </a:cubicBezTo>
                  <a:cubicBezTo>
                    <a:pt x="8974" y="355"/>
                    <a:pt x="9895" y="389"/>
                    <a:pt x="10226" y="380"/>
                  </a:cubicBezTo>
                  <a:cubicBezTo>
                    <a:pt x="10582" y="370"/>
                    <a:pt x="10944" y="310"/>
                    <a:pt x="11293" y="252"/>
                  </a:cubicBezTo>
                  <a:cubicBezTo>
                    <a:pt x="11488" y="219"/>
                    <a:pt x="11690" y="186"/>
                    <a:pt x="11891" y="161"/>
                  </a:cubicBezTo>
                  <a:cubicBezTo>
                    <a:pt x="13194" y="0"/>
                    <a:pt x="14505" y="192"/>
                    <a:pt x="15773" y="377"/>
                  </a:cubicBezTo>
                  <a:cubicBezTo>
                    <a:pt x="15828" y="385"/>
                    <a:pt x="15866" y="436"/>
                    <a:pt x="15858" y="491"/>
                  </a:cubicBezTo>
                  <a:cubicBezTo>
                    <a:pt x="15850" y="546"/>
                    <a:pt x="15798" y="584"/>
                    <a:pt x="15744" y="576"/>
                  </a:cubicBezTo>
                  <a:cubicBezTo>
                    <a:pt x="14489" y="392"/>
                    <a:pt x="13192" y="203"/>
                    <a:pt x="11916" y="361"/>
                  </a:cubicBezTo>
                  <a:cubicBezTo>
                    <a:pt x="11719" y="385"/>
                    <a:pt x="11519" y="418"/>
                    <a:pt x="11326" y="450"/>
                  </a:cubicBezTo>
                  <a:cubicBezTo>
                    <a:pt x="10970" y="509"/>
                    <a:pt x="10601" y="571"/>
                    <a:pt x="10231" y="581"/>
                  </a:cubicBezTo>
                  <a:cubicBezTo>
                    <a:pt x="9888" y="590"/>
                    <a:pt x="8960" y="555"/>
                    <a:pt x="8627" y="522"/>
                  </a:cubicBezTo>
                  <a:cubicBezTo>
                    <a:pt x="8322" y="491"/>
                    <a:pt x="8007" y="459"/>
                    <a:pt x="7699" y="462"/>
                  </a:cubicBezTo>
                  <a:cubicBezTo>
                    <a:pt x="7181" y="468"/>
                    <a:pt x="6660" y="571"/>
                    <a:pt x="6155" y="671"/>
                  </a:cubicBezTo>
                  <a:cubicBezTo>
                    <a:pt x="5912" y="719"/>
                    <a:pt x="5660" y="769"/>
                    <a:pt x="5411" y="807"/>
                  </a:cubicBezTo>
                  <a:cubicBezTo>
                    <a:pt x="4500" y="948"/>
                    <a:pt x="3577" y="950"/>
                    <a:pt x="2666" y="812"/>
                  </a:cubicBezTo>
                  <a:cubicBezTo>
                    <a:pt x="2570" y="797"/>
                    <a:pt x="2470" y="781"/>
                    <a:pt x="2374" y="765"/>
                  </a:cubicBezTo>
                  <a:cubicBezTo>
                    <a:pt x="1588" y="637"/>
                    <a:pt x="776" y="505"/>
                    <a:pt x="173" y="939"/>
                  </a:cubicBezTo>
                  <a:cubicBezTo>
                    <a:pt x="155" y="952"/>
                    <a:pt x="135" y="958"/>
                    <a:pt x="115" y="95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8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15FD6E53-FE58-4136-B6E8-869B5BE2F9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BAE5D4"/>
              </a:clrFrom>
              <a:clrTo>
                <a:srgbClr val="BAE5D4">
                  <a:alpha val="0"/>
                </a:srgbClr>
              </a:clrTo>
            </a:clrChang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7407" r="14938" b="4964"/>
          <a:stretch/>
        </p:blipFill>
        <p:spPr>
          <a:xfrm>
            <a:off x="9537700" y="2705100"/>
            <a:ext cx="2500948" cy="4267200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A978DA68-6FCD-4BD3-8CBE-AFFF1F5E7498}"/>
              </a:ext>
            </a:extLst>
          </p:cNvPr>
          <p:cNvGrpSpPr/>
          <p:nvPr userDrawn="1"/>
        </p:nvGrpSpPr>
        <p:grpSpPr>
          <a:xfrm rot="216189">
            <a:off x="647005" y="1003220"/>
            <a:ext cx="8779830" cy="5609296"/>
            <a:chOff x="3556001" y="5602282"/>
            <a:chExt cx="1489075" cy="1246194"/>
          </a:xfrm>
        </p:grpSpPr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76B55220-441C-4089-A0AC-2669D29B4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6001" y="5761038"/>
              <a:ext cx="66675" cy="506413"/>
            </a:xfrm>
            <a:custGeom>
              <a:avLst/>
              <a:gdLst>
                <a:gd name="T0" fmla="*/ 531 w 592"/>
                <a:gd name="T1" fmla="*/ 1221 h 4523"/>
                <a:gd name="T2" fmla="*/ 505 w 592"/>
                <a:gd name="T3" fmla="*/ 3732 h 4523"/>
                <a:gd name="T4" fmla="*/ 510 w 592"/>
                <a:gd name="T5" fmla="*/ 4523 h 4523"/>
                <a:gd name="T6" fmla="*/ 196 w 592"/>
                <a:gd name="T7" fmla="*/ 2062 h 4523"/>
                <a:gd name="T8" fmla="*/ 0 w 592"/>
                <a:gd name="T9" fmla="*/ 75 h 4523"/>
                <a:gd name="T10" fmla="*/ 592 w 592"/>
                <a:gd name="T11" fmla="*/ 0 h 4523"/>
                <a:gd name="T12" fmla="*/ 531 w 592"/>
                <a:gd name="T13" fmla="*/ 1221 h 4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2" h="4523">
                  <a:moveTo>
                    <a:pt x="531" y="1221"/>
                  </a:moveTo>
                  <a:cubicBezTo>
                    <a:pt x="471" y="2047"/>
                    <a:pt x="515" y="2901"/>
                    <a:pt x="505" y="3732"/>
                  </a:cubicBezTo>
                  <a:cubicBezTo>
                    <a:pt x="502" y="3995"/>
                    <a:pt x="504" y="4259"/>
                    <a:pt x="510" y="4523"/>
                  </a:cubicBezTo>
                  <a:cubicBezTo>
                    <a:pt x="406" y="3709"/>
                    <a:pt x="249" y="2879"/>
                    <a:pt x="196" y="2062"/>
                  </a:cubicBezTo>
                  <a:cubicBezTo>
                    <a:pt x="162" y="1549"/>
                    <a:pt x="71" y="586"/>
                    <a:pt x="0" y="75"/>
                  </a:cubicBezTo>
                  <a:cubicBezTo>
                    <a:pt x="197" y="48"/>
                    <a:pt x="394" y="23"/>
                    <a:pt x="592" y="0"/>
                  </a:cubicBezTo>
                  <a:cubicBezTo>
                    <a:pt x="577" y="440"/>
                    <a:pt x="553" y="913"/>
                    <a:pt x="531" y="1221"/>
                  </a:cubicBezTo>
                  <a:close/>
                </a:path>
              </a:pathLst>
            </a:custGeom>
            <a:noFill/>
            <a:ln w="12700" cap="rnd">
              <a:solidFill>
                <a:srgbClr val="0E0F0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EA81D7E4-74E2-4225-9BCD-2DDE5DEFE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2526" y="6764338"/>
              <a:ext cx="617538" cy="84138"/>
            </a:xfrm>
            <a:custGeom>
              <a:avLst/>
              <a:gdLst>
                <a:gd name="T0" fmla="*/ 5525 w 5525"/>
                <a:gd name="T1" fmla="*/ 20 h 754"/>
                <a:gd name="T2" fmla="*/ 4501 w 5525"/>
                <a:gd name="T3" fmla="*/ 175 h 754"/>
                <a:gd name="T4" fmla="*/ 3868 w 5525"/>
                <a:gd name="T5" fmla="*/ 275 h 754"/>
                <a:gd name="T6" fmla="*/ 1895 w 5525"/>
                <a:gd name="T7" fmla="*/ 579 h 754"/>
                <a:gd name="T8" fmla="*/ 105 w 5525"/>
                <a:gd name="T9" fmla="*/ 754 h 754"/>
                <a:gd name="T10" fmla="*/ 13 w 5525"/>
                <a:gd name="T11" fmla="*/ 130 h 754"/>
                <a:gd name="T12" fmla="*/ 0 w 5525"/>
                <a:gd name="T13" fmla="*/ 34 h 754"/>
                <a:gd name="T14" fmla="*/ 1180 w 5525"/>
                <a:gd name="T15" fmla="*/ 65 h 754"/>
                <a:gd name="T16" fmla="*/ 3817 w 5525"/>
                <a:gd name="T17" fmla="*/ 21 h 754"/>
                <a:gd name="T18" fmla="*/ 5525 w 5525"/>
                <a:gd name="T19" fmla="*/ 2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25" h="754">
                  <a:moveTo>
                    <a:pt x="5525" y="20"/>
                  </a:moveTo>
                  <a:cubicBezTo>
                    <a:pt x="5183" y="64"/>
                    <a:pt x="4841" y="115"/>
                    <a:pt x="4501" y="175"/>
                  </a:cubicBezTo>
                  <a:cubicBezTo>
                    <a:pt x="4290" y="212"/>
                    <a:pt x="4079" y="244"/>
                    <a:pt x="3868" y="275"/>
                  </a:cubicBezTo>
                  <a:cubicBezTo>
                    <a:pt x="3210" y="371"/>
                    <a:pt x="2550" y="449"/>
                    <a:pt x="1895" y="579"/>
                  </a:cubicBezTo>
                  <a:cubicBezTo>
                    <a:pt x="1290" y="698"/>
                    <a:pt x="708" y="698"/>
                    <a:pt x="105" y="754"/>
                  </a:cubicBezTo>
                  <a:cubicBezTo>
                    <a:pt x="70" y="548"/>
                    <a:pt x="41" y="339"/>
                    <a:pt x="13" y="130"/>
                  </a:cubicBezTo>
                  <a:cubicBezTo>
                    <a:pt x="8" y="98"/>
                    <a:pt x="4" y="67"/>
                    <a:pt x="0" y="34"/>
                  </a:cubicBezTo>
                  <a:cubicBezTo>
                    <a:pt x="389" y="63"/>
                    <a:pt x="776" y="89"/>
                    <a:pt x="1180" y="65"/>
                  </a:cubicBezTo>
                  <a:cubicBezTo>
                    <a:pt x="2061" y="14"/>
                    <a:pt x="2937" y="53"/>
                    <a:pt x="3817" y="21"/>
                  </a:cubicBezTo>
                  <a:cubicBezTo>
                    <a:pt x="4387" y="0"/>
                    <a:pt x="4956" y="4"/>
                    <a:pt x="5525" y="20"/>
                  </a:cubicBezTo>
                  <a:close/>
                </a:path>
              </a:pathLst>
            </a:custGeom>
            <a:noFill/>
            <a:ln w="12700" cap="rnd">
              <a:solidFill>
                <a:srgbClr val="0E0F0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D06395A9-1D20-4EDB-94A6-5719A9A6A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976" y="5602282"/>
              <a:ext cx="687388" cy="96838"/>
            </a:xfrm>
            <a:custGeom>
              <a:avLst/>
              <a:gdLst>
                <a:gd name="T0" fmla="*/ 6139 w 6159"/>
                <a:gd name="T1" fmla="*/ 849 h 859"/>
                <a:gd name="T2" fmla="*/ 5612 w 6159"/>
                <a:gd name="T3" fmla="*/ 835 h 859"/>
                <a:gd name="T4" fmla="*/ 4101 w 6159"/>
                <a:gd name="T5" fmla="*/ 743 h 859"/>
                <a:gd name="T6" fmla="*/ 1621 w 6159"/>
                <a:gd name="T7" fmla="*/ 743 h 859"/>
                <a:gd name="T8" fmla="*/ 81 w 6159"/>
                <a:gd name="T9" fmla="*/ 742 h 859"/>
                <a:gd name="T10" fmla="*/ 0 w 6159"/>
                <a:gd name="T11" fmla="*/ 742 h 859"/>
                <a:gd name="T12" fmla="*/ 957 w 6159"/>
                <a:gd name="T13" fmla="*/ 610 h 859"/>
                <a:gd name="T14" fmla="*/ 3415 w 6159"/>
                <a:gd name="T15" fmla="*/ 272 h 859"/>
                <a:gd name="T16" fmla="*/ 4924 w 6159"/>
                <a:gd name="T17" fmla="*/ 157 h 859"/>
                <a:gd name="T18" fmla="*/ 6048 w 6159"/>
                <a:gd name="T19" fmla="*/ 77 h 859"/>
                <a:gd name="T20" fmla="*/ 6139 w 6159"/>
                <a:gd name="T21" fmla="*/ 510 h 859"/>
                <a:gd name="T22" fmla="*/ 6139 w 6159"/>
                <a:gd name="T23" fmla="*/ 849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59" h="859">
                  <a:moveTo>
                    <a:pt x="6139" y="849"/>
                  </a:moveTo>
                  <a:cubicBezTo>
                    <a:pt x="5942" y="852"/>
                    <a:pt x="5746" y="859"/>
                    <a:pt x="5612" y="835"/>
                  </a:cubicBezTo>
                  <a:cubicBezTo>
                    <a:pt x="5117" y="746"/>
                    <a:pt x="4607" y="743"/>
                    <a:pt x="4101" y="743"/>
                  </a:cubicBezTo>
                  <a:cubicBezTo>
                    <a:pt x="3275" y="743"/>
                    <a:pt x="2448" y="743"/>
                    <a:pt x="1621" y="743"/>
                  </a:cubicBezTo>
                  <a:lnTo>
                    <a:pt x="81" y="742"/>
                  </a:lnTo>
                  <a:lnTo>
                    <a:pt x="0" y="742"/>
                  </a:lnTo>
                  <a:lnTo>
                    <a:pt x="957" y="610"/>
                  </a:lnTo>
                  <a:cubicBezTo>
                    <a:pt x="1777" y="498"/>
                    <a:pt x="2596" y="385"/>
                    <a:pt x="3415" y="272"/>
                  </a:cubicBezTo>
                  <a:cubicBezTo>
                    <a:pt x="3915" y="203"/>
                    <a:pt x="4422" y="136"/>
                    <a:pt x="4924" y="157"/>
                  </a:cubicBezTo>
                  <a:cubicBezTo>
                    <a:pt x="5216" y="169"/>
                    <a:pt x="5770" y="0"/>
                    <a:pt x="6048" y="77"/>
                  </a:cubicBezTo>
                  <a:cubicBezTo>
                    <a:pt x="6094" y="229"/>
                    <a:pt x="6125" y="410"/>
                    <a:pt x="6139" y="510"/>
                  </a:cubicBezTo>
                  <a:cubicBezTo>
                    <a:pt x="6159" y="656"/>
                    <a:pt x="6115" y="704"/>
                    <a:pt x="6139" y="849"/>
                  </a:cubicBezTo>
                  <a:close/>
                </a:path>
              </a:pathLst>
            </a:custGeom>
            <a:noFill/>
            <a:ln w="12700" cap="rnd">
              <a:solidFill>
                <a:srgbClr val="0E0F0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15CA1DAD-7459-449B-B96D-7B8DA3639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2051" y="6164263"/>
              <a:ext cx="73025" cy="527050"/>
            </a:xfrm>
            <a:custGeom>
              <a:avLst/>
              <a:gdLst>
                <a:gd name="T0" fmla="*/ 521 w 651"/>
                <a:gd name="T1" fmla="*/ 4566 h 4721"/>
                <a:gd name="T2" fmla="*/ 459 w 651"/>
                <a:gd name="T3" fmla="*/ 4616 h 4721"/>
                <a:gd name="T4" fmla="*/ 0 w 651"/>
                <a:gd name="T5" fmla="*/ 4721 h 4721"/>
                <a:gd name="T6" fmla="*/ 20 w 651"/>
                <a:gd name="T7" fmla="*/ 3005 h 4721"/>
                <a:gd name="T8" fmla="*/ 67 w 651"/>
                <a:gd name="T9" fmla="*/ 930 h 4721"/>
                <a:gd name="T10" fmla="*/ 54 w 651"/>
                <a:gd name="T11" fmla="*/ 0 h 4721"/>
                <a:gd name="T12" fmla="*/ 69 w 651"/>
                <a:gd name="T13" fmla="*/ 73 h 4721"/>
                <a:gd name="T14" fmla="*/ 306 w 651"/>
                <a:gd name="T15" fmla="*/ 2135 h 4721"/>
                <a:gd name="T16" fmla="*/ 533 w 651"/>
                <a:gd name="T17" fmla="*/ 3956 h 4721"/>
                <a:gd name="T18" fmla="*/ 533 w 651"/>
                <a:gd name="T19" fmla="*/ 3956 h 4721"/>
                <a:gd name="T20" fmla="*/ 539 w 651"/>
                <a:gd name="T21" fmla="*/ 4017 h 4721"/>
                <a:gd name="T22" fmla="*/ 521 w 651"/>
                <a:gd name="T23" fmla="*/ 4566 h 4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1" h="4721">
                  <a:moveTo>
                    <a:pt x="521" y="4566"/>
                  </a:moveTo>
                  <a:cubicBezTo>
                    <a:pt x="504" y="4584"/>
                    <a:pt x="484" y="4600"/>
                    <a:pt x="459" y="4616"/>
                  </a:cubicBezTo>
                  <a:cubicBezTo>
                    <a:pt x="351" y="4683"/>
                    <a:pt x="172" y="4707"/>
                    <a:pt x="0" y="4721"/>
                  </a:cubicBezTo>
                  <a:cubicBezTo>
                    <a:pt x="9" y="4237"/>
                    <a:pt x="2" y="3360"/>
                    <a:pt x="20" y="3005"/>
                  </a:cubicBezTo>
                  <a:cubicBezTo>
                    <a:pt x="82" y="1734"/>
                    <a:pt x="144" y="2096"/>
                    <a:pt x="67" y="930"/>
                  </a:cubicBezTo>
                  <a:cubicBezTo>
                    <a:pt x="46" y="620"/>
                    <a:pt x="44" y="310"/>
                    <a:pt x="54" y="0"/>
                  </a:cubicBezTo>
                  <a:cubicBezTo>
                    <a:pt x="59" y="24"/>
                    <a:pt x="64" y="49"/>
                    <a:pt x="69" y="73"/>
                  </a:cubicBezTo>
                  <a:cubicBezTo>
                    <a:pt x="305" y="1218"/>
                    <a:pt x="194" y="866"/>
                    <a:pt x="306" y="2135"/>
                  </a:cubicBezTo>
                  <a:cubicBezTo>
                    <a:pt x="340" y="2519"/>
                    <a:pt x="487" y="3515"/>
                    <a:pt x="533" y="3956"/>
                  </a:cubicBezTo>
                  <a:lnTo>
                    <a:pt x="533" y="3956"/>
                  </a:lnTo>
                  <a:cubicBezTo>
                    <a:pt x="536" y="3978"/>
                    <a:pt x="538" y="3998"/>
                    <a:pt x="539" y="4017"/>
                  </a:cubicBezTo>
                  <a:cubicBezTo>
                    <a:pt x="558" y="4222"/>
                    <a:pt x="651" y="4427"/>
                    <a:pt x="521" y="4566"/>
                  </a:cubicBezTo>
                  <a:close/>
                </a:path>
              </a:pathLst>
            </a:custGeom>
            <a:noFill/>
            <a:ln w="12700" cap="rnd">
              <a:solidFill>
                <a:srgbClr val="0E0F0E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5F1DAD1B-9A54-443D-AEC7-6A1E5C8D9B5C}"/>
                </a:ext>
              </a:extLst>
            </p:cNvPr>
            <p:cNvSpPr>
              <a:spLocks/>
            </p:cNvSpPr>
            <p:nvPr/>
          </p:nvSpPr>
          <p:spPr bwMode="auto">
            <a:xfrm rot="21383811">
              <a:off x="3609976" y="5675313"/>
              <a:ext cx="1390650" cy="1111250"/>
            </a:xfrm>
            <a:custGeom>
              <a:avLst/>
              <a:gdLst>
                <a:gd name="T0" fmla="*/ 12258 w 12457"/>
                <a:gd name="T1" fmla="*/ 4374 h 9946"/>
                <a:gd name="T2" fmla="*/ 12271 w 12457"/>
                <a:gd name="T3" fmla="*/ 5304 h 9946"/>
                <a:gd name="T4" fmla="*/ 12224 w 12457"/>
                <a:gd name="T5" fmla="*/ 7379 h 9946"/>
                <a:gd name="T6" fmla="*/ 12204 w 12457"/>
                <a:gd name="T7" fmla="*/ 9095 h 9946"/>
                <a:gd name="T8" fmla="*/ 12198 w 12457"/>
                <a:gd name="T9" fmla="*/ 9276 h 9946"/>
                <a:gd name="T10" fmla="*/ 12037 w 12457"/>
                <a:gd name="T11" fmla="*/ 9858 h 9946"/>
                <a:gd name="T12" fmla="*/ 11241 w 12457"/>
                <a:gd name="T13" fmla="*/ 9882 h 9946"/>
                <a:gd name="T14" fmla="*/ 10028 w 12457"/>
                <a:gd name="T15" fmla="*/ 9903 h 9946"/>
                <a:gd name="T16" fmla="*/ 6272 w 12457"/>
                <a:gd name="T17" fmla="*/ 9764 h 9946"/>
                <a:gd name="T18" fmla="*/ 4563 w 12457"/>
                <a:gd name="T19" fmla="*/ 9765 h 9946"/>
                <a:gd name="T20" fmla="*/ 1926 w 12457"/>
                <a:gd name="T21" fmla="*/ 9809 h 9946"/>
                <a:gd name="T22" fmla="*/ 746 w 12457"/>
                <a:gd name="T23" fmla="*/ 9778 h 9946"/>
                <a:gd name="T24" fmla="*/ 364 w 12457"/>
                <a:gd name="T25" fmla="*/ 9752 h 9946"/>
                <a:gd name="T26" fmla="*/ 129 w 12457"/>
                <a:gd name="T27" fmla="*/ 9739 h 9946"/>
                <a:gd name="T28" fmla="*/ 127 w 12457"/>
                <a:gd name="T29" fmla="*/ 8425 h 9946"/>
                <a:gd name="T30" fmla="*/ 39 w 12457"/>
                <a:gd name="T31" fmla="*/ 5299 h 9946"/>
                <a:gd name="T32" fmla="*/ 34 w 12457"/>
                <a:gd name="T33" fmla="*/ 4507 h 9946"/>
                <a:gd name="T34" fmla="*/ 60 w 12457"/>
                <a:gd name="T35" fmla="*/ 1996 h 9946"/>
                <a:gd name="T36" fmla="*/ 121 w 12457"/>
                <a:gd name="T37" fmla="*/ 775 h 9946"/>
                <a:gd name="T38" fmla="*/ 138 w 12457"/>
                <a:gd name="T39" fmla="*/ 0 h 9946"/>
                <a:gd name="T40" fmla="*/ 2054 w 12457"/>
                <a:gd name="T41" fmla="*/ 52 h 9946"/>
                <a:gd name="T42" fmla="*/ 3479 w 12457"/>
                <a:gd name="T43" fmla="*/ 93 h 9946"/>
                <a:gd name="T44" fmla="*/ 5698 w 12457"/>
                <a:gd name="T45" fmla="*/ 92 h 9946"/>
                <a:gd name="T46" fmla="*/ 5779 w 12457"/>
                <a:gd name="T47" fmla="*/ 92 h 9946"/>
                <a:gd name="T48" fmla="*/ 7319 w 12457"/>
                <a:gd name="T49" fmla="*/ 93 h 9946"/>
                <a:gd name="T50" fmla="*/ 9800 w 12457"/>
                <a:gd name="T51" fmla="*/ 93 h 9946"/>
                <a:gd name="T52" fmla="*/ 11310 w 12457"/>
                <a:gd name="T53" fmla="*/ 185 h 9946"/>
                <a:gd name="T54" fmla="*/ 11837 w 12457"/>
                <a:gd name="T55" fmla="*/ 199 h 9946"/>
                <a:gd name="T56" fmla="*/ 12435 w 12457"/>
                <a:gd name="T57" fmla="*/ 259 h 9946"/>
                <a:gd name="T58" fmla="*/ 12411 w 12457"/>
                <a:gd name="T59" fmla="*/ 596 h 9946"/>
                <a:gd name="T60" fmla="*/ 12411 w 12457"/>
                <a:gd name="T61" fmla="*/ 664 h 9946"/>
                <a:gd name="T62" fmla="*/ 12424 w 12457"/>
                <a:gd name="T63" fmla="*/ 1176 h 9946"/>
                <a:gd name="T64" fmla="*/ 12258 w 12457"/>
                <a:gd name="T65" fmla="*/ 4374 h 9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457" h="9946">
                  <a:moveTo>
                    <a:pt x="12258" y="4374"/>
                  </a:moveTo>
                  <a:cubicBezTo>
                    <a:pt x="12248" y="4684"/>
                    <a:pt x="12250" y="4994"/>
                    <a:pt x="12271" y="5304"/>
                  </a:cubicBezTo>
                  <a:cubicBezTo>
                    <a:pt x="12348" y="6470"/>
                    <a:pt x="12286" y="6108"/>
                    <a:pt x="12224" y="7379"/>
                  </a:cubicBezTo>
                  <a:cubicBezTo>
                    <a:pt x="12207" y="7734"/>
                    <a:pt x="12213" y="8611"/>
                    <a:pt x="12204" y="9095"/>
                  </a:cubicBezTo>
                  <a:cubicBezTo>
                    <a:pt x="12202" y="9164"/>
                    <a:pt x="12200" y="9225"/>
                    <a:pt x="12198" y="9276"/>
                  </a:cubicBezTo>
                  <a:cubicBezTo>
                    <a:pt x="12188" y="9508"/>
                    <a:pt x="12270" y="9754"/>
                    <a:pt x="12037" y="9858"/>
                  </a:cubicBezTo>
                  <a:cubicBezTo>
                    <a:pt x="11839" y="9946"/>
                    <a:pt x="11454" y="9882"/>
                    <a:pt x="11241" y="9882"/>
                  </a:cubicBezTo>
                  <a:cubicBezTo>
                    <a:pt x="10840" y="9883"/>
                    <a:pt x="10434" y="9907"/>
                    <a:pt x="10028" y="9903"/>
                  </a:cubicBezTo>
                  <a:cubicBezTo>
                    <a:pt x="8774" y="9891"/>
                    <a:pt x="7523" y="9798"/>
                    <a:pt x="6272" y="9764"/>
                  </a:cubicBezTo>
                  <a:cubicBezTo>
                    <a:pt x="5702" y="9748"/>
                    <a:pt x="5133" y="9744"/>
                    <a:pt x="4563" y="9765"/>
                  </a:cubicBezTo>
                  <a:cubicBezTo>
                    <a:pt x="3683" y="9797"/>
                    <a:pt x="2807" y="9758"/>
                    <a:pt x="1926" y="9809"/>
                  </a:cubicBezTo>
                  <a:cubicBezTo>
                    <a:pt x="1522" y="9833"/>
                    <a:pt x="1135" y="9807"/>
                    <a:pt x="746" y="9778"/>
                  </a:cubicBezTo>
                  <a:cubicBezTo>
                    <a:pt x="619" y="9769"/>
                    <a:pt x="492" y="9760"/>
                    <a:pt x="364" y="9752"/>
                  </a:cubicBezTo>
                  <a:cubicBezTo>
                    <a:pt x="286" y="9747"/>
                    <a:pt x="208" y="9743"/>
                    <a:pt x="129" y="9739"/>
                  </a:cubicBezTo>
                  <a:cubicBezTo>
                    <a:pt x="117" y="9304"/>
                    <a:pt x="127" y="8866"/>
                    <a:pt x="127" y="8425"/>
                  </a:cubicBezTo>
                  <a:cubicBezTo>
                    <a:pt x="127" y="7383"/>
                    <a:pt x="59" y="6340"/>
                    <a:pt x="39" y="5299"/>
                  </a:cubicBezTo>
                  <a:cubicBezTo>
                    <a:pt x="34" y="5034"/>
                    <a:pt x="31" y="4771"/>
                    <a:pt x="34" y="4507"/>
                  </a:cubicBezTo>
                  <a:cubicBezTo>
                    <a:pt x="44" y="3676"/>
                    <a:pt x="0" y="2822"/>
                    <a:pt x="60" y="1996"/>
                  </a:cubicBezTo>
                  <a:cubicBezTo>
                    <a:pt x="82" y="1688"/>
                    <a:pt x="106" y="1215"/>
                    <a:pt x="121" y="775"/>
                  </a:cubicBezTo>
                  <a:cubicBezTo>
                    <a:pt x="131" y="484"/>
                    <a:pt x="138" y="206"/>
                    <a:pt x="138" y="0"/>
                  </a:cubicBezTo>
                  <a:cubicBezTo>
                    <a:pt x="776" y="0"/>
                    <a:pt x="1416" y="24"/>
                    <a:pt x="2054" y="52"/>
                  </a:cubicBezTo>
                  <a:cubicBezTo>
                    <a:pt x="2528" y="73"/>
                    <a:pt x="3004" y="93"/>
                    <a:pt x="3479" y="93"/>
                  </a:cubicBezTo>
                  <a:cubicBezTo>
                    <a:pt x="4219" y="93"/>
                    <a:pt x="4958" y="92"/>
                    <a:pt x="5698" y="92"/>
                  </a:cubicBezTo>
                  <a:lnTo>
                    <a:pt x="5779" y="92"/>
                  </a:lnTo>
                  <a:lnTo>
                    <a:pt x="7319" y="93"/>
                  </a:lnTo>
                  <a:cubicBezTo>
                    <a:pt x="8145" y="93"/>
                    <a:pt x="8973" y="93"/>
                    <a:pt x="9800" y="93"/>
                  </a:cubicBezTo>
                  <a:cubicBezTo>
                    <a:pt x="10305" y="93"/>
                    <a:pt x="10815" y="96"/>
                    <a:pt x="11310" y="185"/>
                  </a:cubicBezTo>
                  <a:cubicBezTo>
                    <a:pt x="11444" y="209"/>
                    <a:pt x="11640" y="202"/>
                    <a:pt x="11837" y="199"/>
                  </a:cubicBezTo>
                  <a:cubicBezTo>
                    <a:pt x="12064" y="196"/>
                    <a:pt x="12293" y="198"/>
                    <a:pt x="12435" y="259"/>
                  </a:cubicBezTo>
                  <a:cubicBezTo>
                    <a:pt x="12393" y="356"/>
                    <a:pt x="12411" y="495"/>
                    <a:pt x="12411" y="596"/>
                  </a:cubicBezTo>
                  <a:cubicBezTo>
                    <a:pt x="12411" y="619"/>
                    <a:pt x="12411" y="642"/>
                    <a:pt x="12411" y="664"/>
                  </a:cubicBezTo>
                  <a:cubicBezTo>
                    <a:pt x="12413" y="835"/>
                    <a:pt x="12418" y="1005"/>
                    <a:pt x="12424" y="1176"/>
                  </a:cubicBezTo>
                  <a:cubicBezTo>
                    <a:pt x="12457" y="2245"/>
                    <a:pt x="12292" y="3309"/>
                    <a:pt x="12258" y="4374"/>
                  </a:cubicBezTo>
                  <a:close/>
                </a:path>
              </a:pathLst>
            </a:custGeom>
            <a:solidFill>
              <a:srgbClr val="FFFFFF"/>
            </a:solidFill>
            <a:ln w="12700" cap="rnd">
              <a:solidFill>
                <a:srgbClr val="0E0F0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544325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351">
          <p15:clr>
            <a:srgbClr val="FBAE40"/>
          </p15:clr>
        </p15:guide>
        <p15:guide id="4" pos="732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666EE1-4C85-4371-B24C-876C56B38AE3}"/>
              </a:ext>
            </a:extLst>
          </p:cNvPr>
          <p:cNvSpPr/>
          <p:nvPr userDrawn="1"/>
        </p:nvSpPr>
        <p:spPr>
          <a:xfrm>
            <a:off x="492336" y="673768"/>
            <a:ext cx="8829464" cy="574630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 latinLnBrk="0"/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D668515-D88C-4114-AFFA-DA6BAA9877EE}"/>
              </a:ext>
            </a:extLst>
          </p:cNvPr>
          <p:cNvGrpSpPr/>
          <p:nvPr userDrawn="1"/>
        </p:nvGrpSpPr>
        <p:grpSpPr>
          <a:xfrm>
            <a:off x="689510" y="349918"/>
            <a:ext cx="2574390" cy="647700"/>
            <a:chOff x="561975" y="441325"/>
            <a:chExt cx="2152650" cy="64770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5EDA438-9D27-4A1F-BAC0-F2CE391C541C}"/>
                </a:ext>
              </a:extLst>
            </p:cNvPr>
            <p:cNvSpPr/>
            <p:nvPr userDrawn="1"/>
          </p:nvSpPr>
          <p:spPr>
            <a:xfrm>
              <a:off x="561975" y="441325"/>
              <a:ext cx="1933575" cy="647700"/>
            </a:xfrm>
            <a:prstGeom prst="rect">
              <a:avLst/>
            </a:prstGeom>
            <a:solidFill>
              <a:srgbClr val="0C60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200" b="0" i="0" u="none" strike="noStrike" kern="0" cap="none" spc="300" normalizeH="0" baseline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Bold" panose="020B0600000101010101" pitchFamily="50" charset="-127"/>
                  <a:ea typeface="나눔스퀘어 Bold" panose="020B0600000101010101" pitchFamily="50" charset="-127"/>
                  <a:cs typeface="+mn-cs"/>
                </a:rPr>
                <a:t>Activity</a:t>
              </a:r>
              <a:endParaRPr kumimoji="0" lang="ko-KR" altLang="en-US" sz="3200" b="0" i="0" u="none" strike="noStrike" kern="0" cap="none" spc="30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endParaRPr>
            </a:p>
          </p:txBody>
        </p:sp>
        <p:sp>
          <p:nvSpPr>
            <p:cNvPr id="25" name="직각 삼각형 24">
              <a:extLst>
                <a:ext uri="{FF2B5EF4-FFF2-40B4-BE49-F238E27FC236}">
                  <a16:creationId xmlns:a16="http://schemas.microsoft.com/office/drawing/2014/main" id="{EB25659C-BF42-4234-A7F5-BCF68D5C6187}"/>
                </a:ext>
              </a:extLst>
            </p:cNvPr>
            <p:cNvSpPr/>
            <p:nvPr userDrawn="1"/>
          </p:nvSpPr>
          <p:spPr>
            <a:xfrm>
              <a:off x="2495550" y="441325"/>
              <a:ext cx="219075" cy="323850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E95908E-BCF6-49E2-8EFA-7184866869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DE2C4"/>
              </a:clrFrom>
              <a:clrTo>
                <a:srgbClr val="FDE2C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75" t="7592" r="4038" b="6215"/>
          <a:stretch/>
        </p:blipFill>
        <p:spPr>
          <a:xfrm>
            <a:off x="8483600" y="3429000"/>
            <a:ext cx="3851064" cy="350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7786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명함이(가) 표시된 사진&#10;&#10;자동 생성된 설명">
            <a:extLst>
              <a:ext uri="{FF2B5EF4-FFF2-40B4-BE49-F238E27FC236}">
                <a16:creationId xmlns:a16="http://schemas.microsoft.com/office/drawing/2014/main" id="{CE113B10-14FD-4F1E-BFA3-3629505DF6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A098BB0E-E0A8-4ABB-838A-0B569B88A8E2}"/>
              </a:ext>
            </a:extLst>
          </p:cNvPr>
          <p:cNvGrpSpPr/>
          <p:nvPr userDrawn="1"/>
        </p:nvGrpSpPr>
        <p:grpSpPr>
          <a:xfrm>
            <a:off x="9505951" y="2248990"/>
            <a:ext cx="1952626" cy="4479694"/>
            <a:chOff x="9505951" y="2248990"/>
            <a:chExt cx="1952626" cy="447969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F2A6ED6D-DAEE-421C-B19B-725EBFA1FA84}"/>
                </a:ext>
              </a:extLst>
            </p:cNvPr>
            <p:cNvGrpSpPr/>
            <p:nvPr userDrawn="1"/>
          </p:nvGrpSpPr>
          <p:grpSpPr>
            <a:xfrm>
              <a:off x="9505951" y="2248990"/>
              <a:ext cx="1952626" cy="4479694"/>
              <a:chOff x="8042276" y="3803650"/>
              <a:chExt cx="1311275" cy="3008313"/>
            </a:xfrm>
          </p:grpSpPr>
          <p:sp>
            <p:nvSpPr>
              <p:cNvPr id="15" name="Freeform 89">
                <a:extLst>
                  <a:ext uri="{FF2B5EF4-FFF2-40B4-BE49-F238E27FC236}">
                    <a16:creationId xmlns:a16="http://schemas.microsoft.com/office/drawing/2014/main" id="{413751B2-105E-4BC0-9FB6-E0C7AC30787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8042276" y="3803650"/>
                <a:ext cx="1311275" cy="3008313"/>
              </a:xfrm>
              <a:custGeom>
                <a:avLst/>
                <a:gdLst>
                  <a:gd name="T0" fmla="*/ 4685 w 9877"/>
                  <a:gd name="T1" fmla="*/ 4481 h 22655"/>
                  <a:gd name="T2" fmla="*/ 3747 w 9877"/>
                  <a:gd name="T3" fmla="*/ 9088 h 22655"/>
                  <a:gd name="T4" fmla="*/ 5489 w 9877"/>
                  <a:gd name="T5" fmla="*/ 9387 h 22655"/>
                  <a:gd name="T6" fmla="*/ 4829 w 9877"/>
                  <a:gd name="T7" fmla="*/ 4574 h 22655"/>
                  <a:gd name="T8" fmla="*/ 2041 w 9877"/>
                  <a:gd name="T9" fmla="*/ 21141 h 22655"/>
                  <a:gd name="T10" fmla="*/ 2564 w 9877"/>
                  <a:gd name="T11" fmla="*/ 22375 h 22655"/>
                  <a:gd name="T12" fmla="*/ 7758 w 9877"/>
                  <a:gd name="T13" fmla="*/ 22205 h 22655"/>
                  <a:gd name="T14" fmla="*/ 7868 w 9877"/>
                  <a:gd name="T15" fmla="*/ 20476 h 22655"/>
                  <a:gd name="T16" fmla="*/ 6911 w 9877"/>
                  <a:gd name="T17" fmla="*/ 19715 h 22655"/>
                  <a:gd name="T18" fmla="*/ 6193 w 9877"/>
                  <a:gd name="T19" fmla="*/ 19700 h 22655"/>
                  <a:gd name="T20" fmla="*/ 6357 w 9877"/>
                  <a:gd name="T21" fmla="*/ 19494 h 22655"/>
                  <a:gd name="T22" fmla="*/ 7796 w 9877"/>
                  <a:gd name="T23" fmla="*/ 19384 h 22655"/>
                  <a:gd name="T24" fmla="*/ 7064 w 9877"/>
                  <a:gd name="T25" fmla="*/ 17807 h 22655"/>
                  <a:gd name="T26" fmla="*/ 6310 w 9877"/>
                  <a:gd name="T27" fmla="*/ 17403 h 22655"/>
                  <a:gd name="T28" fmla="*/ 4897 w 9877"/>
                  <a:gd name="T29" fmla="*/ 17446 h 22655"/>
                  <a:gd name="T30" fmla="*/ 4874 w 9877"/>
                  <a:gd name="T31" fmla="*/ 18422 h 22655"/>
                  <a:gd name="T32" fmla="*/ 4564 w 9877"/>
                  <a:gd name="T33" fmla="*/ 18621 h 22655"/>
                  <a:gd name="T34" fmla="*/ 4434 w 9877"/>
                  <a:gd name="T35" fmla="*/ 18485 h 22655"/>
                  <a:gd name="T36" fmla="*/ 3553 w 9877"/>
                  <a:gd name="T37" fmla="*/ 17470 h 22655"/>
                  <a:gd name="T38" fmla="*/ 2860 w 9877"/>
                  <a:gd name="T39" fmla="*/ 17888 h 22655"/>
                  <a:gd name="T40" fmla="*/ 2167 w 9877"/>
                  <a:gd name="T41" fmla="*/ 19233 h 22655"/>
                  <a:gd name="T42" fmla="*/ 2543 w 9877"/>
                  <a:gd name="T43" fmla="*/ 19617 h 22655"/>
                  <a:gd name="T44" fmla="*/ 3926 w 9877"/>
                  <a:gd name="T45" fmla="*/ 19617 h 22655"/>
                  <a:gd name="T46" fmla="*/ 5768 w 9877"/>
                  <a:gd name="T47" fmla="*/ 19724 h 22655"/>
                  <a:gd name="T48" fmla="*/ 1991 w 9877"/>
                  <a:gd name="T49" fmla="*/ 19918 h 22655"/>
                  <a:gd name="T50" fmla="*/ 736 w 9877"/>
                  <a:gd name="T51" fmla="*/ 446 h 22655"/>
                  <a:gd name="T52" fmla="*/ 531 w 9877"/>
                  <a:gd name="T53" fmla="*/ 1581 h 22655"/>
                  <a:gd name="T54" fmla="*/ 386 w 9877"/>
                  <a:gd name="T55" fmla="*/ 5235 h 22655"/>
                  <a:gd name="T56" fmla="*/ 2137 w 9877"/>
                  <a:gd name="T57" fmla="*/ 5741 h 22655"/>
                  <a:gd name="T58" fmla="*/ 4133 w 9877"/>
                  <a:gd name="T59" fmla="*/ 5696 h 22655"/>
                  <a:gd name="T60" fmla="*/ 4853 w 9877"/>
                  <a:gd name="T61" fmla="*/ 4177 h 22655"/>
                  <a:gd name="T62" fmla="*/ 5272 w 9877"/>
                  <a:gd name="T63" fmla="*/ 5654 h 22655"/>
                  <a:gd name="T64" fmla="*/ 9253 w 9877"/>
                  <a:gd name="T65" fmla="*/ 5662 h 22655"/>
                  <a:gd name="T66" fmla="*/ 9508 w 9877"/>
                  <a:gd name="T67" fmla="*/ 4388 h 22655"/>
                  <a:gd name="T68" fmla="*/ 9218 w 9877"/>
                  <a:gd name="T69" fmla="*/ 570 h 22655"/>
                  <a:gd name="T70" fmla="*/ 942 w 9877"/>
                  <a:gd name="T71" fmla="*/ 391 h 22655"/>
                  <a:gd name="T72" fmla="*/ 4802 w 9877"/>
                  <a:gd name="T73" fmla="*/ 9739 h 22655"/>
                  <a:gd name="T74" fmla="*/ 6693 w 9877"/>
                  <a:gd name="T75" fmla="*/ 17113 h 22655"/>
                  <a:gd name="T76" fmla="*/ 7303 w 9877"/>
                  <a:gd name="T77" fmla="*/ 17644 h 22655"/>
                  <a:gd name="T78" fmla="*/ 8103 w 9877"/>
                  <a:gd name="T79" fmla="*/ 19399 h 22655"/>
                  <a:gd name="T80" fmla="*/ 7946 w 9877"/>
                  <a:gd name="T81" fmla="*/ 22375 h 22655"/>
                  <a:gd name="T82" fmla="*/ 2152 w 9877"/>
                  <a:gd name="T83" fmla="*/ 22641 h 22655"/>
                  <a:gd name="T84" fmla="*/ 1720 w 9877"/>
                  <a:gd name="T85" fmla="*/ 20815 h 22655"/>
                  <a:gd name="T86" fmla="*/ 1692 w 9877"/>
                  <a:gd name="T87" fmla="*/ 19449 h 22655"/>
                  <a:gd name="T88" fmla="*/ 2329 w 9877"/>
                  <a:gd name="T89" fmla="*/ 18165 h 22655"/>
                  <a:gd name="T90" fmla="*/ 2940 w 9877"/>
                  <a:gd name="T91" fmla="*/ 17256 h 22655"/>
                  <a:gd name="T92" fmla="*/ 4431 w 9877"/>
                  <a:gd name="T93" fmla="*/ 17160 h 22655"/>
                  <a:gd name="T94" fmla="*/ 4492 w 9877"/>
                  <a:gd name="T95" fmla="*/ 13196 h 22655"/>
                  <a:gd name="T96" fmla="*/ 4462 w 9877"/>
                  <a:gd name="T97" fmla="*/ 9672 h 22655"/>
                  <a:gd name="T98" fmla="*/ 3487 w 9877"/>
                  <a:gd name="T99" fmla="*/ 9142 h 22655"/>
                  <a:gd name="T100" fmla="*/ 1609 w 9877"/>
                  <a:gd name="T101" fmla="*/ 6017 h 22655"/>
                  <a:gd name="T102" fmla="*/ 28 w 9877"/>
                  <a:gd name="T103" fmla="*/ 5428 h 22655"/>
                  <a:gd name="T104" fmla="*/ 381 w 9877"/>
                  <a:gd name="T105" fmla="*/ 331 h 22655"/>
                  <a:gd name="T106" fmla="*/ 2407 w 9877"/>
                  <a:gd name="T107" fmla="*/ 17 h 22655"/>
                  <a:gd name="T108" fmla="*/ 9510 w 9877"/>
                  <a:gd name="T109" fmla="*/ 252 h 22655"/>
                  <a:gd name="T110" fmla="*/ 9788 w 9877"/>
                  <a:gd name="T111" fmla="*/ 3894 h 22655"/>
                  <a:gd name="T112" fmla="*/ 9072 w 9877"/>
                  <a:gd name="T113" fmla="*/ 5932 h 22655"/>
                  <a:gd name="T114" fmla="*/ 6276 w 9877"/>
                  <a:gd name="T115" fmla="*/ 5915 h 22655"/>
                  <a:gd name="T116" fmla="*/ 5488 w 9877"/>
                  <a:gd name="T117" fmla="*/ 7292 h 22655"/>
                  <a:gd name="T118" fmla="*/ 5735 w 9877"/>
                  <a:gd name="T119" fmla="*/ 9533 h 22655"/>
                  <a:gd name="T120" fmla="*/ 4802 w 9877"/>
                  <a:gd name="T121" fmla="*/ 9739 h 226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877" h="22655">
                    <a:moveTo>
                      <a:pt x="4829" y="4574"/>
                    </a:moveTo>
                    <a:cubicBezTo>
                      <a:pt x="4802" y="4473"/>
                      <a:pt x="4761" y="4431"/>
                      <a:pt x="4685" y="4481"/>
                    </a:cubicBezTo>
                    <a:cubicBezTo>
                      <a:pt x="4633" y="4699"/>
                      <a:pt x="4409" y="5644"/>
                      <a:pt x="4367" y="5863"/>
                    </a:cubicBezTo>
                    <a:cubicBezTo>
                      <a:pt x="4186" y="6820"/>
                      <a:pt x="3904" y="8127"/>
                      <a:pt x="3747" y="9088"/>
                    </a:cubicBezTo>
                    <a:cubicBezTo>
                      <a:pt x="3697" y="9339"/>
                      <a:pt x="3986" y="9296"/>
                      <a:pt x="4531" y="9424"/>
                    </a:cubicBezTo>
                    <a:cubicBezTo>
                      <a:pt x="5198" y="9579"/>
                      <a:pt x="5523" y="9677"/>
                      <a:pt x="5489" y="9387"/>
                    </a:cubicBezTo>
                    <a:cubicBezTo>
                      <a:pt x="5437" y="8931"/>
                      <a:pt x="5252" y="7644"/>
                      <a:pt x="5205" y="7187"/>
                    </a:cubicBezTo>
                    <a:cubicBezTo>
                      <a:pt x="5126" y="6429"/>
                      <a:pt x="4904" y="5331"/>
                      <a:pt x="4829" y="4574"/>
                    </a:cubicBezTo>
                    <a:close/>
                    <a:moveTo>
                      <a:pt x="1991" y="19918"/>
                    </a:moveTo>
                    <a:cubicBezTo>
                      <a:pt x="2023" y="20306"/>
                      <a:pt x="2008" y="20754"/>
                      <a:pt x="2041" y="21141"/>
                    </a:cubicBezTo>
                    <a:cubicBezTo>
                      <a:pt x="2059" y="21357"/>
                      <a:pt x="2019" y="22239"/>
                      <a:pt x="2145" y="22306"/>
                    </a:cubicBezTo>
                    <a:cubicBezTo>
                      <a:pt x="2259" y="22367"/>
                      <a:pt x="2434" y="22377"/>
                      <a:pt x="2564" y="22375"/>
                    </a:cubicBezTo>
                    <a:cubicBezTo>
                      <a:pt x="4146" y="22349"/>
                      <a:pt x="6024" y="22268"/>
                      <a:pt x="7606" y="22242"/>
                    </a:cubicBezTo>
                    <a:cubicBezTo>
                      <a:pt x="7659" y="22241"/>
                      <a:pt x="7717" y="22239"/>
                      <a:pt x="7758" y="22205"/>
                    </a:cubicBezTo>
                    <a:cubicBezTo>
                      <a:pt x="7800" y="22172"/>
                      <a:pt x="7814" y="22117"/>
                      <a:pt x="7824" y="22065"/>
                    </a:cubicBezTo>
                    <a:cubicBezTo>
                      <a:pt x="7901" y="21619"/>
                      <a:pt x="7895" y="20926"/>
                      <a:pt x="7868" y="20476"/>
                    </a:cubicBezTo>
                    <a:cubicBezTo>
                      <a:pt x="7854" y="20239"/>
                      <a:pt x="7923" y="19894"/>
                      <a:pt x="7790" y="19773"/>
                    </a:cubicBezTo>
                    <a:cubicBezTo>
                      <a:pt x="7659" y="19653"/>
                      <a:pt x="7078" y="19719"/>
                      <a:pt x="6911" y="19715"/>
                    </a:cubicBezTo>
                    <a:cubicBezTo>
                      <a:pt x="6782" y="19713"/>
                      <a:pt x="6653" y="19710"/>
                      <a:pt x="6524" y="19707"/>
                    </a:cubicBezTo>
                    <a:cubicBezTo>
                      <a:pt x="6482" y="19706"/>
                      <a:pt x="6212" y="19728"/>
                      <a:pt x="6193" y="19700"/>
                    </a:cubicBezTo>
                    <a:cubicBezTo>
                      <a:pt x="6151" y="19639"/>
                      <a:pt x="6177" y="19542"/>
                      <a:pt x="6244" y="19511"/>
                    </a:cubicBezTo>
                    <a:cubicBezTo>
                      <a:pt x="6279" y="19494"/>
                      <a:pt x="6318" y="19494"/>
                      <a:pt x="6357" y="19494"/>
                    </a:cubicBezTo>
                    <a:cubicBezTo>
                      <a:pt x="6613" y="19495"/>
                      <a:pt x="6869" y="19485"/>
                      <a:pt x="7124" y="19466"/>
                    </a:cubicBezTo>
                    <a:cubicBezTo>
                      <a:pt x="7253" y="19457"/>
                      <a:pt x="7718" y="19510"/>
                      <a:pt x="7796" y="19384"/>
                    </a:cubicBezTo>
                    <a:cubicBezTo>
                      <a:pt x="7808" y="19364"/>
                      <a:pt x="7805" y="19338"/>
                      <a:pt x="7801" y="19315"/>
                    </a:cubicBezTo>
                    <a:cubicBezTo>
                      <a:pt x="7706" y="18761"/>
                      <a:pt x="7384" y="18253"/>
                      <a:pt x="7064" y="17807"/>
                    </a:cubicBezTo>
                    <a:cubicBezTo>
                      <a:pt x="6975" y="17684"/>
                      <a:pt x="6856" y="17506"/>
                      <a:pt x="6712" y="17456"/>
                    </a:cubicBezTo>
                    <a:cubicBezTo>
                      <a:pt x="6632" y="17427"/>
                      <a:pt x="6395" y="17403"/>
                      <a:pt x="6310" y="17403"/>
                    </a:cubicBezTo>
                    <a:cubicBezTo>
                      <a:pt x="5843" y="17398"/>
                      <a:pt x="5403" y="17361"/>
                      <a:pt x="4938" y="17429"/>
                    </a:cubicBezTo>
                    <a:cubicBezTo>
                      <a:pt x="4923" y="17431"/>
                      <a:pt x="4907" y="17434"/>
                      <a:pt x="4897" y="17446"/>
                    </a:cubicBezTo>
                    <a:cubicBezTo>
                      <a:pt x="4888" y="17456"/>
                      <a:pt x="4887" y="17471"/>
                      <a:pt x="4886" y="17484"/>
                    </a:cubicBezTo>
                    <a:cubicBezTo>
                      <a:pt x="4866" y="17796"/>
                      <a:pt x="4862" y="18109"/>
                      <a:pt x="4874" y="18422"/>
                    </a:cubicBezTo>
                    <a:cubicBezTo>
                      <a:pt x="4876" y="18465"/>
                      <a:pt x="4877" y="18510"/>
                      <a:pt x="4858" y="18549"/>
                    </a:cubicBezTo>
                    <a:cubicBezTo>
                      <a:pt x="4809" y="18646"/>
                      <a:pt x="4671" y="18640"/>
                      <a:pt x="4564" y="18621"/>
                    </a:cubicBezTo>
                    <a:cubicBezTo>
                      <a:pt x="4526" y="18614"/>
                      <a:pt x="4484" y="18605"/>
                      <a:pt x="4460" y="18574"/>
                    </a:cubicBezTo>
                    <a:cubicBezTo>
                      <a:pt x="4440" y="18550"/>
                      <a:pt x="4437" y="18516"/>
                      <a:pt x="4434" y="18485"/>
                    </a:cubicBezTo>
                    <a:cubicBezTo>
                      <a:pt x="4403" y="18135"/>
                      <a:pt x="4451" y="17787"/>
                      <a:pt x="4420" y="17438"/>
                    </a:cubicBezTo>
                    <a:cubicBezTo>
                      <a:pt x="4147" y="17449"/>
                      <a:pt x="3826" y="17460"/>
                      <a:pt x="3553" y="17470"/>
                    </a:cubicBezTo>
                    <a:cubicBezTo>
                      <a:pt x="3425" y="17476"/>
                      <a:pt x="3294" y="17482"/>
                      <a:pt x="3180" y="17538"/>
                    </a:cubicBezTo>
                    <a:cubicBezTo>
                      <a:pt x="3036" y="17610"/>
                      <a:pt x="2943" y="17751"/>
                      <a:pt x="2860" y="17888"/>
                    </a:cubicBezTo>
                    <a:cubicBezTo>
                      <a:pt x="2687" y="18177"/>
                      <a:pt x="2533" y="18476"/>
                      <a:pt x="2385" y="18778"/>
                    </a:cubicBezTo>
                    <a:cubicBezTo>
                      <a:pt x="2311" y="18929"/>
                      <a:pt x="2239" y="19081"/>
                      <a:pt x="2167" y="19233"/>
                    </a:cubicBezTo>
                    <a:cubicBezTo>
                      <a:pt x="2130" y="19312"/>
                      <a:pt x="2005" y="19503"/>
                      <a:pt x="2054" y="19593"/>
                    </a:cubicBezTo>
                    <a:cubicBezTo>
                      <a:pt x="2099" y="19675"/>
                      <a:pt x="2449" y="19617"/>
                      <a:pt x="2543" y="19617"/>
                    </a:cubicBezTo>
                    <a:lnTo>
                      <a:pt x="3132" y="19617"/>
                    </a:lnTo>
                    <a:cubicBezTo>
                      <a:pt x="3396" y="19617"/>
                      <a:pt x="3661" y="19617"/>
                      <a:pt x="3926" y="19617"/>
                    </a:cubicBezTo>
                    <a:cubicBezTo>
                      <a:pt x="4529" y="19617"/>
                      <a:pt x="5205" y="19521"/>
                      <a:pt x="5798" y="19590"/>
                    </a:cubicBezTo>
                    <a:cubicBezTo>
                      <a:pt x="5830" y="19630"/>
                      <a:pt x="5809" y="19693"/>
                      <a:pt x="5768" y="19724"/>
                    </a:cubicBezTo>
                    <a:cubicBezTo>
                      <a:pt x="5727" y="19754"/>
                      <a:pt x="5674" y="19760"/>
                      <a:pt x="5623" y="19766"/>
                    </a:cubicBezTo>
                    <a:cubicBezTo>
                      <a:pt x="5304" y="19799"/>
                      <a:pt x="2795" y="19884"/>
                      <a:pt x="1991" y="19918"/>
                    </a:cubicBezTo>
                    <a:close/>
                    <a:moveTo>
                      <a:pt x="807" y="411"/>
                    </a:moveTo>
                    <a:cubicBezTo>
                      <a:pt x="782" y="419"/>
                      <a:pt x="757" y="430"/>
                      <a:pt x="736" y="446"/>
                    </a:cubicBezTo>
                    <a:cubicBezTo>
                      <a:pt x="689" y="482"/>
                      <a:pt x="662" y="537"/>
                      <a:pt x="639" y="592"/>
                    </a:cubicBezTo>
                    <a:cubicBezTo>
                      <a:pt x="512" y="907"/>
                      <a:pt x="558" y="1249"/>
                      <a:pt x="531" y="1581"/>
                    </a:cubicBezTo>
                    <a:cubicBezTo>
                      <a:pt x="500" y="1962"/>
                      <a:pt x="485" y="2344"/>
                      <a:pt x="470" y="2726"/>
                    </a:cubicBezTo>
                    <a:cubicBezTo>
                      <a:pt x="437" y="3563"/>
                      <a:pt x="449" y="4401"/>
                      <a:pt x="386" y="5235"/>
                    </a:cubicBezTo>
                    <a:cubicBezTo>
                      <a:pt x="353" y="5661"/>
                      <a:pt x="333" y="5692"/>
                      <a:pt x="648" y="5696"/>
                    </a:cubicBezTo>
                    <a:cubicBezTo>
                      <a:pt x="1071" y="5701"/>
                      <a:pt x="1715" y="5755"/>
                      <a:pt x="2137" y="5741"/>
                    </a:cubicBezTo>
                    <a:cubicBezTo>
                      <a:pt x="2618" y="5725"/>
                      <a:pt x="2854" y="5741"/>
                      <a:pt x="3424" y="5724"/>
                    </a:cubicBezTo>
                    <a:cubicBezTo>
                      <a:pt x="3705" y="5730"/>
                      <a:pt x="3965" y="5713"/>
                      <a:pt x="4133" y="5696"/>
                    </a:cubicBezTo>
                    <a:cubicBezTo>
                      <a:pt x="4167" y="5488"/>
                      <a:pt x="4320" y="4822"/>
                      <a:pt x="4417" y="4490"/>
                    </a:cubicBezTo>
                    <a:cubicBezTo>
                      <a:pt x="4535" y="4088"/>
                      <a:pt x="4634" y="4171"/>
                      <a:pt x="4853" y="4177"/>
                    </a:cubicBezTo>
                    <a:cubicBezTo>
                      <a:pt x="4987" y="4180"/>
                      <a:pt x="5061" y="4405"/>
                      <a:pt x="5098" y="4542"/>
                    </a:cubicBezTo>
                    <a:cubicBezTo>
                      <a:pt x="5198" y="4915"/>
                      <a:pt x="5219" y="5289"/>
                      <a:pt x="5272" y="5654"/>
                    </a:cubicBezTo>
                    <a:cubicBezTo>
                      <a:pt x="5431" y="5654"/>
                      <a:pt x="5819" y="5650"/>
                      <a:pt x="5975" y="5654"/>
                    </a:cubicBezTo>
                    <a:cubicBezTo>
                      <a:pt x="6970" y="5678"/>
                      <a:pt x="8258" y="5662"/>
                      <a:pt x="9253" y="5662"/>
                    </a:cubicBezTo>
                    <a:cubicBezTo>
                      <a:pt x="9499" y="5662"/>
                      <a:pt x="9437" y="5507"/>
                      <a:pt x="9486" y="5244"/>
                    </a:cubicBezTo>
                    <a:cubicBezTo>
                      <a:pt x="9538" y="4962"/>
                      <a:pt x="9507" y="4674"/>
                      <a:pt x="9508" y="4388"/>
                    </a:cubicBezTo>
                    <a:cubicBezTo>
                      <a:pt x="9510" y="3281"/>
                      <a:pt x="9589" y="1912"/>
                      <a:pt x="9577" y="804"/>
                    </a:cubicBezTo>
                    <a:cubicBezTo>
                      <a:pt x="9574" y="572"/>
                      <a:pt x="9464" y="585"/>
                      <a:pt x="9218" y="570"/>
                    </a:cubicBezTo>
                    <a:cubicBezTo>
                      <a:pt x="8445" y="522"/>
                      <a:pt x="7754" y="496"/>
                      <a:pt x="6980" y="469"/>
                    </a:cubicBezTo>
                    <a:cubicBezTo>
                      <a:pt x="5031" y="402"/>
                      <a:pt x="2876" y="302"/>
                      <a:pt x="942" y="391"/>
                    </a:cubicBezTo>
                    <a:cubicBezTo>
                      <a:pt x="897" y="393"/>
                      <a:pt x="850" y="398"/>
                      <a:pt x="807" y="411"/>
                    </a:cubicBezTo>
                    <a:close/>
                    <a:moveTo>
                      <a:pt x="4802" y="9739"/>
                    </a:moveTo>
                    <a:cubicBezTo>
                      <a:pt x="4802" y="12136"/>
                      <a:pt x="4819" y="14735"/>
                      <a:pt x="4819" y="17137"/>
                    </a:cubicBezTo>
                    <a:cubicBezTo>
                      <a:pt x="5256" y="17147"/>
                      <a:pt x="6558" y="17109"/>
                      <a:pt x="6693" y="17113"/>
                    </a:cubicBezTo>
                    <a:cubicBezTo>
                      <a:pt x="6764" y="17115"/>
                      <a:pt x="6837" y="17118"/>
                      <a:pt x="6900" y="17151"/>
                    </a:cubicBezTo>
                    <a:cubicBezTo>
                      <a:pt x="7052" y="17229"/>
                      <a:pt x="7211" y="17498"/>
                      <a:pt x="7303" y="17644"/>
                    </a:cubicBezTo>
                    <a:cubicBezTo>
                      <a:pt x="7566" y="18059"/>
                      <a:pt x="7718" y="18410"/>
                      <a:pt x="7911" y="18856"/>
                    </a:cubicBezTo>
                    <a:cubicBezTo>
                      <a:pt x="7974" y="18999"/>
                      <a:pt x="8094" y="19253"/>
                      <a:pt x="8103" y="19399"/>
                    </a:cubicBezTo>
                    <a:cubicBezTo>
                      <a:pt x="8145" y="20179"/>
                      <a:pt x="8101" y="20613"/>
                      <a:pt x="8085" y="21394"/>
                    </a:cubicBezTo>
                    <a:cubicBezTo>
                      <a:pt x="8080" y="21651"/>
                      <a:pt x="8125" y="22230"/>
                      <a:pt x="7946" y="22375"/>
                    </a:cubicBezTo>
                    <a:cubicBezTo>
                      <a:pt x="7857" y="22448"/>
                      <a:pt x="7690" y="22474"/>
                      <a:pt x="7575" y="22483"/>
                    </a:cubicBezTo>
                    <a:cubicBezTo>
                      <a:pt x="5768" y="22617"/>
                      <a:pt x="3960" y="22538"/>
                      <a:pt x="2152" y="22641"/>
                    </a:cubicBezTo>
                    <a:cubicBezTo>
                      <a:pt x="1909" y="22655"/>
                      <a:pt x="1783" y="22529"/>
                      <a:pt x="1770" y="22288"/>
                    </a:cubicBezTo>
                    <a:cubicBezTo>
                      <a:pt x="1745" y="21798"/>
                      <a:pt x="1750" y="21306"/>
                      <a:pt x="1720" y="20815"/>
                    </a:cubicBezTo>
                    <a:cubicBezTo>
                      <a:pt x="1692" y="20369"/>
                      <a:pt x="1668" y="20158"/>
                      <a:pt x="1673" y="19710"/>
                    </a:cubicBezTo>
                    <a:cubicBezTo>
                      <a:pt x="1673" y="19622"/>
                      <a:pt x="1675" y="19535"/>
                      <a:pt x="1692" y="19449"/>
                    </a:cubicBezTo>
                    <a:cubicBezTo>
                      <a:pt x="1731" y="19248"/>
                      <a:pt x="1831" y="19089"/>
                      <a:pt x="1931" y="18920"/>
                    </a:cubicBezTo>
                    <a:cubicBezTo>
                      <a:pt x="2008" y="18790"/>
                      <a:pt x="2248" y="18298"/>
                      <a:pt x="2329" y="18165"/>
                    </a:cubicBezTo>
                    <a:cubicBezTo>
                      <a:pt x="2524" y="17843"/>
                      <a:pt x="2630" y="17640"/>
                      <a:pt x="2790" y="17396"/>
                    </a:cubicBezTo>
                    <a:cubicBezTo>
                      <a:pt x="2828" y="17339"/>
                      <a:pt x="2880" y="17290"/>
                      <a:pt x="2940" y="17256"/>
                    </a:cubicBezTo>
                    <a:cubicBezTo>
                      <a:pt x="3009" y="17219"/>
                      <a:pt x="3090" y="17210"/>
                      <a:pt x="3168" y="17205"/>
                    </a:cubicBezTo>
                    <a:cubicBezTo>
                      <a:pt x="3581" y="17175"/>
                      <a:pt x="3915" y="17198"/>
                      <a:pt x="4431" y="17160"/>
                    </a:cubicBezTo>
                    <a:cubicBezTo>
                      <a:pt x="4444" y="17159"/>
                      <a:pt x="4436" y="16675"/>
                      <a:pt x="4436" y="16626"/>
                    </a:cubicBezTo>
                    <a:cubicBezTo>
                      <a:pt x="4444" y="15466"/>
                      <a:pt x="4471" y="14356"/>
                      <a:pt x="4492" y="13196"/>
                    </a:cubicBezTo>
                    <a:cubicBezTo>
                      <a:pt x="4505" y="12483"/>
                      <a:pt x="4464" y="11769"/>
                      <a:pt x="4452" y="11055"/>
                    </a:cubicBezTo>
                    <a:cubicBezTo>
                      <a:pt x="4446" y="10664"/>
                      <a:pt x="4462" y="10069"/>
                      <a:pt x="4462" y="9672"/>
                    </a:cubicBezTo>
                    <a:cubicBezTo>
                      <a:pt x="4239" y="9627"/>
                      <a:pt x="4008" y="9590"/>
                      <a:pt x="3803" y="9554"/>
                    </a:cubicBezTo>
                    <a:cubicBezTo>
                      <a:pt x="3466" y="9496"/>
                      <a:pt x="3447" y="9408"/>
                      <a:pt x="3487" y="9142"/>
                    </a:cubicBezTo>
                    <a:cubicBezTo>
                      <a:pt x="3634" y="8172"/>
                      <a:pt x="3871" y="7001"/>
                      <a:pt x="4032" y="5981"/>
                    </a:cubicBezTo>
                    <a:cubicBezTo>
                      <a:pt x="3269" y="5981"/>
                      <a:pt x="2399" y="6011"/>
                      <a:pt x="1609" y="6017"/>
                    </a:cubicBezTo>
                    <a:cubicBezTo>
                      <a:pt x="1306" y="6020"/>
                      <a:pt x="983" y="6006"/>
                      <a:pt x="682" y="6014"/>
                    </a:cubicBezTo>
                    <a:cubicBezTo>
                      <a:pt x="62" y="6031"/>
                      <a:pt x="0" y="5973"/>
                      <a:pt x="28" y="5428"/>
                    </a:cubicBezTo>
                    <a:cubicBezTo>
                      <a:pt x="78" y="4456"/>
                      <a:pt x="103" y="3481"/>
                      <a:pt x="207" y="2515"/>
                    </a:cubicBezTo>
                    <a:cubicBezTo>
                      <a:pt x="288" y="1760"/>
                      <a:pt x="210" y="1072"/>
                      <a:pt x="381" y="331"/>
                    </a:cubicBezTo>
                    <a:cubicBezTo>
                      <a:pt x="410" y="204"/>
                      <a:pt x="548" y="80"/>
                      <a:pt x="699" y="67"/>
                    </a:cubicBezTo>
                    <a:cubicBezTo>
                      <a:pt x="1205" y="24"/>
                      <a:pt x="1898" y="0"/>
                      <a:pt x="2407" y="17"/>
                    </a:cubicBezTo>
                    <a:cubicBezTo>
                      <a:pt x="3845" y="65"/>
                      <a:pt x="5349" y="98"/>
                      <a:pt x="6787" y="148"/>
                    </a:cubicBezTo>
                    <a:cubicBezTo>
                      <a:pt x="7639" y="178"/>
                      <a:pt x="8664" y="147"/>
                      <a:pt x="9510" y="252"/>
                    </a:cubicBezTo>
                    <a:cubicBezTo>
                      <a:pt x="9877" y="297"/>
                      <a:pt x="9854" y="370"/>
                      <a:pt x="9830" y="988"/>
                    </a:cubicBezTo>
                    <a:cubicBezTo>
                      <a:pt x="9794" y="1955"/>
                      <a:pt x="9818" y="2925"/>
                      <a:pt x="9788" y="3894"/>
                    </a:cubicBezTo>
                    <a:cubicBezTo>
                      <a:pt x="9776" y="4307"/>
                      <a:pt x="9803" y="5731"/>
                      <a:pt x="9568" y="5915"/>
                    </a:cubicBezTo>
                    <a:cubicBezTo>
                      <a:pt x="9479" y="5985"/>
                      <a:pt x="9185" y="5936"/>
                      <a:pt x="9072" y="5932"/>
                    </a:cubicBezTo>
                    <a:cubicBezTo>
                      <a:pt x="8614" y="5915"/>
                      <a:pt x="8246" y="5938"/>
                      <a:pt x="7798" y="5924"/>
                    </a:cubicBezTo>
                    <a:cubicBezTo>
                      <a:pt x="7273" y="5907"/>
                      <a:pt x="6802" y="5932"/>
                      <a:pt x="6276" y="5915"/>
                    </a:cubicBezTo>
                    <a:cubicBezTo>
                      <a:pt x="6018" y="5906"/>
                      <a:pt x="5625" y="5936"/>
                      <a:pt x="5322" y="5922"/>
                    </a:cubicBezTo>
                    <a:cubicBezTo>
                      <a:pt x="5349" y="6327"/>
                      <a:pt x="5446" y="6876"/>
                      <a:pt x="5488" y="7292"/>
                    </a:cubicBezTo>
                    <a:cubicBezTo>
                      <a:pt x="5536" y="7761"/>
                      <a:pt x="5610" y="8227"/>
                      <a:pt x="5665" y="8695"/>
                    </a:cubicBezTo>
                    <a:cubicBezTo>
                      <a:pt x="5698" y="8973"/>
                      <a:pt x="5749" y="9255"/>
                      <a:pt x="5735" y="9533"/>
                    </a:cubicBezTo>
                    <a:cubicBezTo>
                      <a:pt x="5719" y="9859"/>
                      <a:pt x="5624" y="9878"/>
                      <a:pt x="5389" y="9834"/>
                    </a:cubicBezTo>
                    <a:cubicBezTo>
                      <a:pt x="5289" y="9815"/>
                      <a:pt x="5004" y="9767"/>
                      <a:pt x="4802" y="9739"/>
                    </a:cubicBezTo>
                  </a:path>
                </a:pathLst>
              </a:custGeom>
              <a:solidFill>
                <a:srgbClr val="231F20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90">
                <a:extLst>
                  <a:ext uri="{FF2B5EF4-FFF2-40B4-BE49-F238E27FC236}">
                    <a16:creationId xmlns:a16="http://schemas.microsoft.com/office/drawing/2014/main" id="{70188316-60EC-43D2-955B-2BB9AED8144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086726" y="3843338"/>
                <a:ext cx="1228725" cy="725488"/>
              </a:xfrm>
              <a:custGeom>
                <a:avLst/>
                <a:gdLst>
                  <a:gd name="T0" fmla="*/ 474 w 9256"/>
                  <a:gd name="T1" fmla="*/ 109 h 5453"/>
                  <a:gd name="T2" fmla="*/ 403 w 9256"/>
                  <a:gd name="T3" fmla="*/ 144 h 5453"/>
                  <a:gd name="T4" fmla="*/ 307 w 9256"/>
                  <a:gd name="T5" fmla="*/ 290 h 5453"/>
                  <a:gd name="T6" fmla="*/ 198 w 9256"/>
                  <a:gd name="T7" fmla="*/ 1278 h 5453"/>
                  <a:gd name="T8" fmla="*/ 137 w 9256"/>
                  <a:gd name="T9" fmla="*/ 2424 h 5453"/>
                  <a:gd name="T10" fmla="*/ 53 w 9256"/>
                  <a:gd name="T11" fmla="*/ 4933 h 5453"/>
                  <a:gd name="T12" fmla="*/ 315 w 9256"/>
                  <a:gd name="T13" fmla="*/ 5394 h 5453"/>
                  <a:gd name="T14" fmla="*/ 1804 w 9256"/>
                  <a:gd name="T15" fmla="*/ 5439 h 5453"/>
                  <a:gd name="T16" fmla="*/ 3090 w 9256"/>
                  <a:gd name="T17" fmla="*/ 5422 h 5453"/>
                  <a:gd name="T18" fmla="*/ 3799 w 9256"/>
                  <a:gd name="T19" fmla="*/ 5394 h 5453"/>
                  <a:gd name="T20" fmla="*/ 4084 w 9256"/>
                  <a:gd name="T21" fmla="*/ 4188 h 5453"/>
                  <a:gd name="T22" fmla="*/ 4520 w 9256"/>
                  <a:gd name="T23" fmla="*/ 3875 h 5453"/>
                  <a:gd name="T24" fmla="*/ 4765 w 9256"/>
                  <a:gd name="T25" fmla="*/ 4240 h 5453"/>
                  <a:gd name="T26" fmla="*/ 4939 w 9256"/>
                  <a:gd name="T27" fmla="*/ 5352 h 5453"/>
                  <a:gd name="T28" fmla="*/ 5642 w 9256"/>
                  <a:gd name="T29" fmla="*/ 5352 h 5453"/>
                  <a:gd name="T30" fmla="*/ 8920 w 9256"/>
                  <a:gd name="T31" fmla="*/ 5360 h 5453"/>
                  <a:gd name="T32" fmla="*/ 9153 w 9256"/>
                  <a:gd name="T33" fmla="*/ 4942 h 5453"/>
                  <a:gd name="T34" fmla="*/ 9175 w 9256"/>
                  <a:gd name="T35" fmla="*/ 4086 h 5453"/>
                  <a:gd name="T36" fmla="*/ 9244 w 9256"/>
                  <a:gd name="T37" fmla="*/ 502 h 5453"/>
                  <a:gd name="T38" fmla="*/ 8885 w 9256"/>
                  <a:gd name="T39" fmla="*/ 268 h 5453"/>
                  <a:gd name="T40" fmla="*/ 6647 w 9256"/>
                  <a:gd name="T41" fmla="*/ 167 h 5453"/>
                  <a:gd name="T42" fmla="*/ 609 w 9256"/>
                  <a:gd name="T43" fmla="*/ 89 h 5453"/>
                  <a:gd name="T44" fmla="*/ 474 w 9256"/>
                  <a:gd name="T45" fmla="*/ 109 h 5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256" h="5453">
                    <a:moveTo>
                      <a:pt x="474" y="109"/>
                    </a:moveTo>
                    <a:cubicBezTo>
                      <a:pt x="449" y="117"/>
                      <a:pt x="425" y="128"/>
                      <a:pt x="403" y="144"/>
                    </a:cubicBezTo>
                    <a:cubicBezTo>
                      <a:pt x="356" y="180"/>
                      <a:pt x="328" y="235"/>
                      <a:pt x="307" y="290"/>
                    </a:cubicBezTo>
                    <a:cubicBezTo>
                      <a:pt x="179" y="605"/>
                      <a:pt x="226" y="947"/>
                      <a:pt x="198" y="1278"/>
                    </a:cubicBezTo>
                    <a:cubicBezTo>
                      <a:pt x="167" y="1660"/>
                      <a:pt x="151" y="2042"/>
                      <a:pt x="137" y="2424"/>
                    </a:cubicBezTo>
                    <a:cubicBezTo>
                      <a:pt x="104" y="3261"/>
                      <a:pt x="116" y="4099"/>
                      <a:pt x="53" y="4933"/>
                    </a:cubicBezTo>
                    <a:cubicBezTo>
                      <a:pt x="20" y="5359"/>
                      <a:pt x="0" y="5390"/>
                      <a:pt x="315" y="5394"/>
                    </a:cubicBezTo>
                    <a:cubicBezTo>
                      <a:pt x="738" y="5399"/>
                      <a:pt x="1383" y="5453"/>
                      <a:pt x="1804" y="5439"/>
                    </a:cubicBezTo>
                    <a:cubicBezTo>
                      <a:pt x="2285" y="5423"/>
                      <a:pt x="2521" y="5439"/>
                      <a:pt x="3090" y="5422"/>
                    </a:cubicBezTo>
                    <a:cubicBezTo>
                      <a:pt x="3372" y="5427"/>
                      <a:pt x="3632" y="5411"/>
                      <a:pt x="3799" y="5394"/>
                    </a:cubicBezTo>
                    <a:cubicBezTo>
                      <a:pt x="3834" y="5186"/>
                      <a:pt x="3988" y="4520"/>
                      <a:pt x="4084" y="4188"/>
                    </a:cubicBezTo>
                    <a:cubicBezTo>
                      <a:pt x="4202" y="3786"/>
                      <a:pt x="4301" y="3869"/>
                      <a:pt x="4520" y="3875"/>
                    </a:cubicBezTo>
                    <a:cubicBezTo>
                      <a:pt x="4655" y="3878"/>
                      <a:pt x="4728" y="4103"/>
                      <a:pt x="4765" y="4240"/>
                    </a:cubicBezTo>
                    <a:cubicBezTo>
                      <a:pt x="4865" y="4613"/>
                      <a:pt x="4886" y="4987"/>
                      <a:pt x="4939" y="5352"/>
                    </a:cubicBezTo>
                    <a:cubicBezTo>
                      <a:pt x="5098" y="5352"/>
                      <a:pt x="5487" y="5348"/>
                      <a:pt x="5642" y="5352"/>
                    </a:cubicBezTo>
                    <a:cubicBezTo>
                      <a:pt x="6637" y="5376"/>
                      <a:pt x="7925" y="5360"/>
                      <a:pt x="8920" y="5360"/>
                    </a:cubicBezTo>
                    <a:cubicBezTo>
                      <a:pt x="9166" y="5360"/>
                      <a:pt x="9103" y="5205"/>
                      <a:pt x="9153" y="4942"/>
                    </a:cubicBezTo>
                    <a:cubicBezTo>
                      <a:pt x="9205" y="4660"/>
                      <a:pt x="9174" y="4372"/>
                      <a:pt x="9175" y="4086"/>
                    </a:cubicBezTo>
                    <a:cubicBezTo>
                      <a:pt x="9177" y="2979"/>
                      <a:pt x="9256" y="1610"/>
                      <a:pt x="9244" y="502"/>
                    </a:cubicBezTo>
                    <a:cubicBezTo>
                      <a:pt x="9241" y="270"/>
                      <a:pt x="9132" y="283"/>
                      <a:pt x="8885" y="268"/>
                    </a:cubicBezTo>
                    <a:cubicBezTo>
                      <a:pt x="8112" y="220"/>
                      <a:pt x="7421" y="194"/>
                      <a:pt x="6647" y="167"/>
                    </a:cubicBezTo>
                    <a:cubicBezTo>
                      <a:pt x="4698" y="100"/>
                      <a:pt x="2543" y="0"/>
                      <a:pt x="609" y="89"/>
                    </a:cubicBezTo>
                    <a:cubicBezTo>
                      <a:pt x="564" y="91"/>
                      <a:pt x="517" y="96"/>
                      <a:pt x="474" y="10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91">
                <a:extLst>
                  <a:ext uri="{FF2B5EF4-FFF2-40B4-BE49-F238E27FC236}">
                    <a16:creationId xmlns:a16="http://schemas.microsoft.com/office/drawing/2014/main" id="{BB87A939-5D6E-45C0-8886-F2CE5587E33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307388" y="6110288"/>
                <a:ext cx="787400" cy="665163"/>
              </a:xfrm>
              <a:custGeom>
                <a:avLst/>
                <a:gdLst>
                  <a:gd name="T0" fmla="*/ 0 w 5932"/>
                  <a:gd name="T1" fmla="*/ 2557 h 5016"/>
                  <a:gd name="T2" fmla="*/ 49 w 5932"/>
                  <a:gd name="T3" fmla="*/ 3780 h 5016"/>
                  <a:gd name="T4" fmla="*/ 153 w 5932"/>
                  <a:gd name="T5" fmla="*/ 4945 h 5016"/>
                  <a:gd name="T6" fmla="*/ 573 w 5932"/>
                  <a:gd name="T7" fmla="*/ 5014 h 5016"/>
                  <a:gd name="T8" fmla="*/ 5615 w 5932"/>
                  <a:gd name="T9" fmla="*/ 4881 h 5016"/>
                  <a:gd name="T10" fmla="*/ 5767 w 5932"/>
                  <a:gd name="T11" fmla="*/ 4844 h 5016"/>
                  <a:gd name="T12" fmla="*/ 5832 w 5932"/>
                  <a:gd name="T13" fmla="*/ 4704 h 5016"/>
                  <a:gd name="T14" fmla="*/ 5877 w 5932"/>
                  <a:gd name="T15" fmla="*/ 3115 h 5016"/>
                  <a:gd name="T16" fmla="*/ 5799 w 5932"/>
                  <a:gd name="T17" fmla="*/ 2412 h 5016"/>
                  <a:gd name="T18" fmla="*/ 4920 w 5932"/>
                  <a:gd name="T19" fmla="*/ 2354 h 5016"/>
                  <a:gd name="T20" fmla="*/ 4533 w 5932"/>
                  <a:gd name="T21" fmla="*/ 2346 h 5016"/>
                  <a:gd name="T22" fmla="*/ 4202 w 5932"/>
                  <a:gd name="T23" fmla="*/ 2339 h 5016"/>
                  <a:gd name="T24" fmla="*/ 4254 w 5932"/>
                  <a:gd name="T25" fmla="*/ 2150 h 5016"/>
                  <a:gd name="T26" fmla="*/ 4366 w 5932"/>
                  <a:gd name="T27" fmla="*/ 2133 h 5016"/>
                  <a:gd name="T28" fmla="*/ 5133 w 5932"/>
                  <a:gd name="T29" fmla="*/ 2105 h 5016"/>
                  <a:gd name="T30" fmla="*/ 5804 w 5932"/>
                  <a:gd name="T31" fmla="*/ 2023 h 5016"/>
                  <a:gd name="T32" fmla="*/ 5810 w 5932"/>
                  <a:gd name="T33" fmla="*/ 1954 h 5016"/>
                  <a:gd name="T34" fmla="*/ 5073 w 5932"/>
                  <a:gd name="T35" fmla="*/ 446 h 5016"/>
                  <a:gd name="T36" fmla="*/ 4721 w 5932"/>
                  <a:gd name="T37" fmla="*/ 95 h 5016"/>
                  <a:gd name="T38" fmla="*/ 4319 w 5932"/>
                  <a:gd name="T39" fmla="*/ 41 h 5016"/>
                  <a:gd name="T40" fmla="*/ 2947 w 5932"/>
                  <a:gd name="T41" fmla="*/ 68 h 5016"/>
                  <a:gd name="T42" fmla="*/ 2906 w 5932"/>
                  <a:gd name="T43" fmla="*/ 85 h 5016"/>
                  <a:gd name="T44" fmla="*/ 2895 w 5932"/>
                  <a:gd name="T45" fmla="*/ 123 h 5016"/>
                  <a:gd name="T46" fmla="*/ 2883 w 5932"/>
                  <a:gd name="T47" fmla="*/ 1061 h 5016"/>
                  <a:gd name="T48" fmla="*/ 2867 w 5932"/>
                  <a:gd name="T49" fmla="*/ 1188 h 5016"/>
                  <a:gd name="T50" fmla="*/ 2573 w 5932"/>
                  <a:gd name="T51" fmla="*/ 1260 h 5016"/>
                  <a:gd name="T52" fmla="*/ 2469 w 5932"/>
                  <a:gd name="T53" fmla="*/ 1213 h 5016"/>
                  <a:gd name="T54" fmla="*/ 2443 w 5932"/>
                  <a:gd name="T55" fmla="*/ 1124 h 5016"/>
                  <a:gd name="T56" fmla="*/ 2429 w 5932"/>
                  <a:gd name="T57" fmla="*/ 77 h 5016"/>
                  <a:gd name="T58" fmla="*/ 1562 w 5932"/>
                  <a:gd name="T59" fmla="*/ 109 h 5016"/>
                  <a:gd name="T60" fmla="*/ 1189 w 5932"/>
                  <a:gd name="T61" fmla="*/ 177 h 5016"/>
                  <a:gd name="T62" fmla="*/ 869 w 5932"/>
                  <a:gd name="T63" fmla="*/ 527 h 5016"/>
                  <a:gd name="T64" fmla="*/ 394 w 5932"/>
                  <a:gd name="T65" fmla="*/ 1417 h 5016"/>
                  <a:gd name="T66" fmla="*/ 176 w 5932"/>
                  <a:gd name="T67" fmla="*/ 1872 h 5016"/>
                  <a:gd name="T68" fmla="*/ 63 w 5932"/>
                  <a:gd name="T69" fmla="*/ 2232 h 5016"/>
                  <a:gd name="T70" fmla="*/ 552 w 5932"/>
                  <a:gd name="T71" fmla="*/ 2256 h 5016"/>
                  <a:gd name="T72" fmla="*/ 1141 w 5932"/>
                  <a:gd name="T73" fmla="*/ 2256 h 5016"/>
                  <a:gd name="T74" fmla="*/ 1935 w 5932"/>
                  <a:gd name="T75" fmla="*/ 2256 h 5016"/>
                  <a:gd name="T76" fmla="*/ 3807 w 5932"/>
                  <a:gd name="T77" fmla="*/ 2229 h 5016"/>
                  <a:gd name="T78" fmla="*/ 3777 w 5932"/>
                  <a:gd name="T79" fmla="*/ 2363 h 5016"/>
                  <a:gd name="T80" fmla="*/ 3632 w 5932"/>
                  <a:gd name="T81" fmla="*/ 2405 h 5016"/>
                  <a:gd name="T82" fmla="*/ 0 w 5932"/>
                  <a:gd name="T83" fmla="*/ 2557 h 5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932" h="5016">
                    <a:moveTo>
                      <a:pt x="0" y="2557"/>
                    </a:moveTo>
                    <a:cubicBezTo>
                      <a:pt x="32" y="2945"/>
                      <a:pt x="16" y="3393"/>
                      <a:pt x="49" y="3780"/>
                    </a:cubicBezTo>
                    <a:cubicBezTo>
                      <a:pt x="68" y="3996"/>
                      <a:pt x="28" y="4878"/>
                      <a:pt x="153" y="4945"/>
                    </a:cubicBezTo>
                    <a:cubicBezTo>
                      <a:pt x="268" y="5006"/>
                      <a:pt x="443" y="5016"/>
                      <a:pt x="573" y="5014"/>
                    </a:cubicBezTo>
                    <a:cubicBezTo>
                      <a:pt x="2155" y="4988"/>
                      <a:pt x="4033" y="4907"/>
                      <a:pt x="5615" y="4881"/>
                    </a:cubicBezTo>
                    <a:cubicBezTo>
                      <a:pt x="5668" y="4880"/>
                      <a:pt x="5726" y="4878"/>
                      <a:pt x="5767" y="4844"/>
                    </a:cubicBezTo>
                    <a:cubicBezTo>
                      <a:pt x="5809" y="4811"/>
                      <a:pt x="5823" y="4756"/>
                      <a:pt x="5832" y="4704"/>
                    </a:cubicBezTo>
                    <a:cubicBezTo>
                      <a:pt x="5910" y="4258"/>
                      <a:pt x="5904" y="3565"/>
                      <a:pt x="5877" y="3115"/>
                    </a:cubicBezTo>
                    <a:cubicBezTo>
                      <a:pt x="5863" y="2878"/>
                      <a:pt x="5932" y="2533"/>
                      <a:pt x="5799" y="2412"/>
                    </a:cubicBezTo>
                    <a:cubicBezTo>
                      <a:pt x="5668" y="2292"/>
                      <a:pt x="5087" y="2358"/>
                      <a:pt x="4920" y="2354"/>
                    </a:cubicBezTo>
                    <a:cubicBezTo>
                      <a:pt x="4791" y="2352"/>
                      <a:pt x="4662" y="2349"/>
                      <a:pt x="4533" y="2346"/>
                    </a:cubicBezTo>
                    <a:cubicBezTo>
                      <a:pt x="4491" y="2345"/>
                      <a:pt x="4221" y="2367"/>
                      <a:pt x="4202" y="2339"/>
                    </a:cubicBezTo>
                    <a:cubicBezTo>
                      <a:pt x="4160" y="2278"/>
                      <a:pt x="4186" y="2181"/>
                      <a:pt x="4254" y="2150"/>
                    </a:cubicBezTo>
                    <a:cubicBezTo>
                      <a:pt x="4288" y="2133"/>
                      <a:pt x="4328" y="2133"/>
                      <a:pt x="4366" y="2133"/>
                    </a:cubicBezTo>
                    <a:cubicBezTo>
                      <a:pt x="4622" y="2134"/>
                      <a:pt x="4878" y="2124"/>
                      <a:pt x="5133" y="2105"/>
                    </a:cubicBezTo>
                    <a:cubicBezTo>
                      <a:pt x="5263" y="2096"/>
                      <a:pt x="5727" y="2149"/>
                      <a:pt x="5804" y="2023"/>
                    </a:cubicBezTo>
                    <a:cubicBezTo>
                      <a:pt x="5817" y="2003"/>
                      <a:pt x="5814" y="1977"/>
                      <a:pt x="5810" y="1954"/>
                    </a:cubicBezTo>
                    <a:cubicBezTo>
                      <a:pt x="5715" y="1400"/>
                      <a:pt x="5393" y="892"/>
                      <a:pt x="5073" y="446"/>
                    </a:cubicBezTo>
                    <a:cubicBezTo>
                      <a:pt x="4984" y="323"/>
                      <a:pt x="4864" y="145"/>
                      <a:pt x="4721" y="95"/>
                    </a:cubicBezTo>
                    <a:cubicBezTo>
                      <a:pt x="4641" y="66"/>
                      <a:pt x="4404" y="42"/>
                      <a:pt x="4319" y="41"/>
                    </a:cubicBezTo>
                    <a:cubicBezTo>
                      <a:pt x="3852" y="37"/>
                      <a:pt x="3412" y="0"/>
                      <a:pt x="2947" y="68"/>
                    </a:cubicBezTo>
                    <a:cubicBezTo>
                      <a:pt x="2932" y="70"/>
                      <a:pt x="2916" y="73"/>
                      <a:pt x="2906" y="85"/>
                    </a:cubicBezTo>
                    <a:cubicBezTo>
                      <a:pt x="2897" y="95"/>
                      <a:pt x="2896" y="110"/>
                      <a:pt x="2895" y="123"/>
                    </a:cubicBezTo>
                    <a:cubicBezTo>
                      <a:pt x="2876" y="435"/>
                      <a:pt x="2871" y="748"/>
                      <a:pt x="2883" y="1061"/>
                    </a:cubicBezTo>
                    <a:cubicBezTo>
                      <a:pt x="2885" y="1104"/>
                      <a:pt x="2886" y="1149"/>
                      <a:pt x="2867" y="1188"/>
                    </a:cubicBezTo>
                    <a:cubicBezTo>
                      <a:pt x="2818" y="1285"/>
                      <a:pt x="2680" y="1279"/>
                      <a:pt x="2573" y="1260"/>
                    </a:cubicBezTo>
                    <a:cubicBezTo>
                      <a:pt x="2535" y="1253"/>
                      <a:pt x="2493" y="1244"/>
                      <a:pt x="2469" y="1213"/>
                    </a:cubicBezTo>
                    <a:cubicBezTo>
                      <a:pt x="2449" y="1189"/>
                      <a:pt x="2445" y="1155"/>
                      <a:pt x="2443" y="1124"/>
                    </a:cubicBezTo>
                    <a:cubicBezTo>
                      <a:pt x="2412" y="774"/>
                      <a:pt x="2460" y="426"/>
                      <a:pt x="2429" y="77"/>
                    </a:cubicBezTo>
                    <a:cubicBezTo>
                      <a:pt x="2156" y="88"/>
                      <a:pt x="1835" y="99"/>
                      <a:pt x="1562" y="109"/>
                    </a:cubicBezTo>
                    <a:cubicBezTo>
                      <a:pt x="1434" y="114"/>
                      <a:pt x="1303" y="120"/>
                      <a:pt x="1189" y="177"/>
                    </a:cubicBezTo>
                    <a:cubicBezTo>
                      <a:pt x="1045" y="249"/>
                      <a:pt x="952" y="390"/>
                      <a:pt x="869" y="527"/>
                    </a:cubicBezTo>
                    <a:cubicBezTo>
                      <a:pt x="696" y="816"/>
                      <a:pt x="542" y="1115"/>
                      <a:pt x="394" y="1417"/>
                    </a:cubicBezTo>
                    <a:cubicBezTo>
                      <a:pt x="320" y="1568"/>
                      <a:pt x="248" y="1720"/>
                      <a:pt x="176" y="1872"/>
                    </a:cubicBezTo>
                    <a:cubicBezTo>
                      <a:pt x="139" y="1951"/>
                      <a:pt x="14" y="2142"/>
                      <a:pt x="63" y="2232"/>
                    </a:cubicBezTo>
                    <a:cubicBezTo>
                      <a:pt x="108" y="2314"/>
                      <a:pt x="458" y="2256"/>
                      <a:pt x="552" y="2256"/>
                    </a:cubicBezTo>
                    <a:lnTo>
                      <a:pt x="1141" y="2256"/>
                    </a:lnTo>
                    <a:cubicBezTo>
                      <a:pt x="1405" y="2256"/>
                      <a:pt x="1670" y="2256"/>
                      <a:pt x="1935" y="2256"/>
                    </a:cubicBezTo>
                    <a:cubicBezTo>
                      <a:pt x="2538" y="2256"/>
                      <a:pt x="3214" y="2160"/>
                      <a:pt x="3807" y="2229"/>
                    </a:cubicBezTo>
                    <a:cubicBezTo>
                      <a:pt x="3839" y="2269"/>
                      <a:pt x="3818" y="2332"/>
                      <a:pt x="3777" y="2363"/>
                    </a:cubicBezTo>
                    <a:cubicBezTo>
                      <a:pt x="3736" y="2393"/>
                      <a:pt x="3683" y="2399"/>
                      <a:pt x="3632" y="2405"/>
                    </a:cubicBezTo>
                    <a:cubicBezTo>
                      <a:pt x="3313" y="2438"/>
                      <a:pt x="804" y="2523"/>
                      <a:pt x="0" y="255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92">
                <a:extLst>
                  <a:ext uri="{FF2B5EF4-FFF2-40B4-BE49-F238E27FC236}">
                    <a16:creationId xmlns:a16="http://schemas.microsoft.com/office/drawing/2014/main" id="{42FD9851-174B-4C28-AA51-102B31AE4EE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532813" y="4392613"/>
                <a:ext cx="242888" cy="696913"/>
              </a:xfrm>
              <a:custGeom>
                <a:avLst/>
                <a:gdLst>
                  <a:gd name="T0" fmla="*/ 1132 w 1826"/>
                  <a:gd name="T1" fmla="*/ 143 h 5246"/>
                  <a:gd name="T2" fmla="*/ 988 w 1826"/>
                  <a:gd name="T3" fmla="*/ 50 h 5246"/>
                  <a:gd name="T4" fmla="*/ 670 w 1826"/>
                  <a:gd name="T5" fmla="*/ 1432 h 5246"/>
                  <a:gd name="T6" fmla="*/ 50 w 1826"/>
                  <a:gd name="T7" fmla="*/ 4657 h 5246"/>
                  <a:gd name="T8" fmla="*/ 834 w 1826"/>
                  <a:gd name="T9" fmla="*/ 4992 h 5246"/>
                  <a:gd name="T10" fmla="*/ 1792 w 1826"/>
                  <a:gd name="T11" fmla="*/ 4956 h 5246"/>
                  <a:gd name="T12" fmla="*/ 1508 w 1826"/>
                  <a:gd name="T13" fmla="*/ 2756 h 5246"/>
                  <a:gd name="T14" fmla="*/ 1132 w 1826"/>
                  <a:gd name="T15" fmla="*/ 143 h 5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26" h="5246">
                    <a:moveTo>
                      <a:pt x="1132" y="143"/>
                    </a:moveTo>
                    <a:cubicBezTo>
                      <a:pt x="1106" y="42"/>
                      <a:pt x="1064" y="0"/>
                      <a:pt x="988" y="50"/>
                    </a:cubicBezTo>
                    <a:cubicBezTo>
                      <a:pt x="936" y="268"/>
                      <a:pt x="712" y="1213"/>
                      <a:pt x="670" y="1432"/>
                    </a:cubicBezTo>
                    <a:cubicBezTo>
                      <a:pt x="489" y="2389"/>
                      <a:pt x="207" y="3696"/>
                      <a:pt x="50" y="4657"/>
                    </a:cubicBezTo>
                    <a:cubicBezTo>
                      <a:pt x="0" y="4908"/>
                      <a:pt x="289" y="4865"/>
                      <a:pt x="834" y="4992"/>
                    </a:cubicBezTo>
                    <a:cubicBezTo>
                      <a:pt x="1501" y="5148"/>
                      <a:pt x="1826" y="5246"/>
                      <a:pt x="1792" y="4956"/>
                    </a:cubicBezTo>
                    <a:cubicBezTo>
                      <a:pt x="1740" y="4500"/>
                      <a:pt x="1555" y="3213"/>
                      <a:pt x="1508" y="2756"/>
                    </a:cubicBezTo>
                    <a:cubicBezTo>
                      <a:pt x="1429" y="1998"/>
                      <a:pt x="1207" y="900"/>
                      <a:pt x="1132" y="1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A53CC9B-B828-4AEA-9F88-30D621ED005F}"/>
                </a:ext>
              </a:extLst>
            </p:cNvPr>
            <p:cNvSpPr txBox="1"/>
            <p:nvPr userDrawn="1"/>
          </p:nvSpPr>
          <p:spPr>
            <a:xfrm>
              <a:off x="9602865" y="2463533"/>
              <a:ext cx="178446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rgbClr val="072C73"/>
                  </a:solidFill>
                  <a:latin typeface="Od있어빌리티" panose="02020603020101020101" pitchFamily="18" charset="-127"/>
                  <a:ea typeface="Od있어빌리티" panose="02020603020101020101" pitchFamily="18" charset="-127"/>
                  <a:cs typeface="Od있어빌리티" panose="02020603020101020101" pitchFamily="18" charset="-127"/>
                </a:rPr>
                <a:t>Activity</a:t>
              </a:r>
              <a:endParaRPr lang="ko-KR" altLang="en-US" sz="4400" b="1" dirty="0">
                <a:solidFill>
                  <a:srgbClr val="072C73"/>
                </a:solidFill>
                <a:latin typeface="Od있어빌리티" panose="02020603020101020101" pitchFamily="18" charset="-127"/>
                <a:ea typeface="Od있어빌리티" panose="02020603020101020101" pitchFamily="18" charset="-127"/>
                <a:cs typeface="Od있어빌리티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61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마이크이(가) 표시된 사진&#10;&#10;자동 생성된 설명">
            <a:extLst>
              <a:ext uri="{FF2B5EF4-FFF2-40B4-BE49-F238E27FC236}">
                <a16:creationId xmlns:a16="http://schemas.microsoft.com/office/drawing/2014/main" id="{33737AE0-F552-49E2-AC51-51BB0EC0D8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72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3E994-077F-4819-AB00-B0A3C8F19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755" y="460353"/>
            <a:ext cx="10864490" cy="479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6292528-BDA4-46D8-BBDC-98CF42AD2BC7}"/>
              </a:ext>
            </a:extLst>
          </p:cNvPr>
          <p:cNvSpPr/>
          <p:nvPr userDrawn="1"/>
        </p:nvSpPr>
        <p:spPr>
          <a:xfrm>
            <a:off x="467739" y="449651"/>
            <a:ext cx="89474" cy="449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3612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8325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및 내용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CF989DF-E023-461A-B2EC-A43F51207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755" y="460353"/>
            <a:ext cx="10864490" cy="479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87569B-4578-477F-A2EC-F1F4966FF706}"/>
              </a:ext>
            </a:extLst>
          </p:cNvPr>
          <p:cNvSpPr/>
          <p:nvPr userDrawn="1"/>
        </p:nvSpPr>
        <p:spPr>
          <a:xfrm>
            <a:off x="467739" y="449651"/>
            <a:ext cx="89474" cy="449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1307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콘텐츠 2개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FFE11462-F408-4A39-B705-C42A60BE6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49" y="310652"/>
            <a:ext cx="10864490" cy="47970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3600">
                <a:solidFill>
                  <a:srgbClr val="0C60C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pic>
        <p:nvPicPr>
          <p:cNvPr id="10" name="그림 9" descr="그리기이(가) 표시된 사진&#10;&#10;자동 생성된 설명">
            <a:extLst>
              <a:ext uri="{FF2B5EF4-FFF2-40B4-BE49-F238E27FC236}">
                <a16:creationId xmlns:a16="http://schemas.microsoft.com/office/drawing/2014/main" id="{7698E059-C58F-490B-9E09-BE38971FAE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639" y="6406610"/>
            <a:ext cx="1114070" cy="24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33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50543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1F856F7-611C-44C1-B019-6C5E6D31E19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3" name="그림 2" descr="음식, 테이블, 실내, 야채이(가) 표시된 사진&#10;&#10;자동 생성된 설명">
            <a:extLst>
              <a:ext uri="{FF2B5EF4-FFF2-40B4-BE49-F238E27FC236}">
                <a16:creationId xmlns:a16="http://schemas.microsoft.com/office/drawing/2014/main" id="{7305B23B-05F7-4E36-B240-DA1557F5D2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67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B8E59F-86DF-4051-A83F-BE99DB7136FD}"/>
              </a:ext>
            </a:extLst>
          </p:cNvPr>
          <p:cNvSpPr txBox="1"/>
          <p:nvPr userDrawn="1"/>
        </p:nvSpPr>
        <p:spPr>
          <a:xfrm rot="21007776">
            <a:off x="3083198" y="3276267"/>
            <a:ext cx="5445722" cy="12287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385" dirty="0">
                <a:solidFill>
                  <a:srgbClr val="91601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Lunch Time</a:t>
            </a:r>
            <a:endParaRPr lang="ko-KR" altLang="en-US" sz="7385" dirty="0">
              <a:solidFill>
                <a:srgbClr val="91601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58572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351">
          <p15:clr>
            <a:srgbClr val="FBAE40"/>
          </p15:clr>
        </p15:guide>
        <p15:guide id="4" pos="732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24400" y="650543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C1F856F7-611C-44C1-B019-6C5E6D31E19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D798E5E-0A33-4787-8FBE-AB72EA4DCC57}"/>
              </a:ext>
            </a:extLst>
          </p:cNvPr>
          <p:cNvGrpSpPr/>
          <p:nvPr userDrawn="1"/>
        </p:nvGrpSpPr>
        <p:grpSpPr>
          <a:xfrm>
            <a:off x="3" y="6293896"/>
            <a:ext cx="12238374" cy="564104"/>
            <a:chOff x="1" y="5630962"/>
            <a:chExt cx="9943679" cy="564104"/>
          </a:xfrm>
        </p:grpSpPr>
        <p:sp>
          <p:nvSpPr>
            <p:cNvPr id="4" name="Rectangle 30165">
              <a:extLst>
                <a:ext uri="{FF2B5EF4-FFF2-40B4-BE49-F238E27FC236}">
                  <a16:creationId xmlns:a16="http://schemas.microsoft.com/office/drawing/2014/main" id="{6FCBFD3F-27EE-40C9-B7D6-00FB6B33ED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291" y="5642475"/>
              <a:ext cx="9936389" cy="552591"/>
            </a:xfrm>
            <a:prstGeom prst="rect">
              <a:avLst/>
            </a:prstGeom>
            <a:solidFill>
              <a:srgbClr val="E6E5E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" name="Rectangle 30166">
              <a:extLst>
                <a:ext uri="{FF2B5EF4-FFF2-40B4-BE49-F238E27FC236}">
                  <a16:creationId xmlns:a16="http://schemas.microsoft.com/office/drawing/2014/main" id="{6DEC5AF5-90F4-40A6-864A-1BCC9ADB1DC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89040" y="5688524"/>
              <a:ext cx="30619" cy="466249"/>
            </a:xfrm>
            <a:prstGeom prst="rect">
              <a:avLst/>
            </a:prstGeom>
            <a:solidFill>
              <a:srgbClr val="DFDC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7" name="Freeform 30167">
              <a:extLst>
                <a:ext uri="{FF2B5EF4-FFF2-40B4-BE49-F238E27FC236}">
                  <a16:creationId xmlns:a16="http://schemas.microsoft.com/office/drawing/2014/main" id="{6BA3F33C-B20A-4D44-8CE0-E584C3B705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26696" y="5784939"/>
              <a:ext cx="344092" cy="270539"/>
            </a:xfrm>
            <a:custGeom>
              <a:avLst/>
              <a:gdLst>
                <a:gd name="T0" fmla="*/ 259 w 413"/>
                <a:gd name="T1" fmla="*/ 244 h 329"/>
                <a:gd name="T2" fmla="*/ 253 w 413"/>
                <a:gd name="T3" fmla="*/ 236 h 329"/>
                <a:gd name="T4" fmla="*/ 257 w 413"/>
                <a:gd name="T5" fmla="*/ 218 h 329"/>
                <a:gd name="T6" fmla="*/ 256 w 413"/>
                <a:gd name="T7" fmla="*/ 116 h 329"/>
                <a:gd name="T8" fmla="*/ 252 w 413"/>
                <a:gd name="T9" fmla="*/ 99 h 329"/>
                <a:gd name="T10" fmla="*/ 269 w 413"/>
                <a:gd name="T11" fmla="*/ 89 h 329"/>
                <a:gd name="T12" fmla="*/ 291 w 413"/>
                <a:gd name="T13" fmla="*/ 124 h 329"/>
                <a:gd name="T14" fmla="*/ 287 w 413"/>
                <a:gd name="T15" fmla="*/ 224 h 329"/>
                <a:gd name="T16" fmla="*/ 259 w 413"/>
                <a:gd name="T17" fmla="*/ 244 h 329"/>
                <a:gd name="T18" fmla="*/ 301 w 413"/>
                <a:gd name="T19" fmla="*/ 286 h 329"/>
                <a:gd name="T20" fmla="*/ 294 w 413"/>
                <a:gd name="T21" fmla="*/ 270 h 329"/>
                <a:gd name="T22" fmla="*/ 304 w 413"/>
                <a:gd name="T23" fmla="*/ 253 h 329"/>
                <a:gd name="T24" fmla="*/ 323 w 413"/>
                <a:gd name="T25" fmla="*/ 125 h 329"/>
                <a:gd name="T26" fmla="*/ 299 w 413"/>
                <a:gd name="T27" fmla="*/ 74 h 329"/>
                <a:gd name="T28" fmla="*/ 297 w 413"/>
                <a:gd name="T29" fmla="*/ 51 h 329"/>
                <a:gd name="T30" fmla="*/ 334 w 413"/>
                <a:gd name="T31" fmla="*/ 75 h 329"/>
                <a:gd name="T32" fmla="*/ 355 w 413"/>
                <a:gd name="T33" fmla="*/ 137 h 329"/>
                <a:gd name="T34" fmla="*/ 351 w 413"/>
                <a:gd name="T35" fmla="*/ 218 h 329"/>
                <a:gd name="T36" fmla="*/ 320 w 413"/>
                <a:gd name="T37" fmla="*/ 281 h 329"/>
                <a:gd name="T38" fmla="*/ 301 w 413"/>
                <a:gd name="T39" fmla="*/ 286 h 329"/>
                <a:gd name="T40" fmla="*/ 337 w 413"/>
                <a:gd name="T41" fmla="*/ 322 h 329"/>
                <a:gd name="T42" fmla="*/ 333 w 413"/>
                <a:gd name="T43" fmla="*/ 313 h 329"/>
                <a:gd name="T44" fmla="*/ 345 w 413"/>
                <a:gd name="T45" fmla="*/ 289 h 329"/>
                <a:gd name="T46" fmla="*/ 382 w 413"/>
                <a:gd name="T47" fmla="*/ 179 h 329"/>
                <a:gd name="T48" fmla="*/ 343 w 413"/>
                <a:gd name="T49" fmla="*/ 41 h 329"/>
                <a:gd name="T50" fmla="*/ 336 w 413"/>
                <a:gd name="T51" fmla="*/ 12 h 329"/>
                <a:gd name="T52" fmla="*/ 347 w 413"/>
                <a:gd name="T53" fmla="*/ 8 h 329"/>
                <a:gd name="T54" fmla="*/ 365 w 413"/>
                <a:gd name="T55" fmla="*/ 21 h 329"/>
                <a:gd name="T56" fmla="*/ 408 w 413"/>
                <a:gd name="T57" fmla="*/ 121 h 329"/>
                <a:gd name="T58" fmla="*/ 408 w 413"/>
                <a:gd name="T59" fmla="*/ 213 h 329"/>
                <a:gd name="T60" fmla="*/ 363 w 413"/>
                <a:gd name="T61" fmla="*/ 315 h 329"/>
                <a:gd name="T62" fmla="*/ 348 w 413"/>
                <a:gd name="T63" fmla="*/ 326 h 329"/>
                <a:gd name="T64" fmla="*/ 337 w 413"/>
                <a:gd name="T65" fmla="*/ 322 h 329"/>
                <a:gd name="T66" fmla="*/ 207 w 413"/>
                <a:gd name="T67" fmla="*/ 326 h 329"/>
                <a:gd name="T68" fmla="*/ 154 w 413"/>
                <a:gd name="T69" fmla="*/ 281 h 329"/>
                <a:gd name="T70" fmla="*/ 105 w 413"/>
                <a:gd name="T71" fmla="*/ 238 h 329"/>
                <a:gd name="T72" fmla="*/ 58 w 413"/>
                <a:gd name="T73" fmla="*/ 238 h 329"/>
                <a:gd name="T74" fmla="*/ 6 w 413"/>
                <a:gd name="T75" fmla="*/ 234 h 329"/>
                <a:gd name="T76" fmla="*/ 0 w 413"/>
                <a:gd name="T77" fmla="*/ 230 h 329"/>
                <a:gd name="T78" fmla="*/ 0 w 413"/>
                <a:gd name="T79" fmla="*/ 166 h 329"/>
                <a:gd name="T80" fmla="*/ 0 w 413"/>
                <a:gd name="T81" fmla="*/ 102 h 329"/>
                <a:gd name="T82" fmla="*/ 6 w 413"/>
                <a:gd name="T83" fmla="*/ 98 h 329"/>
                <a:gd name="T84" fmla="*/ 59 w 413"/>
                <a:gd name="T85" fmla="*/ 94 h 329"/>
                <a:gd name="T86" fmla="*/ 106 w 413"/>
                <a:gd name="T87" fmla="*/ 94 h 329"/>
                <a:gd name="T88" fmla="*/ 157 w 413"/>
                <a:gd name="T89" fmla="*/ 50 h 329"/>
                <a:gd name="T90" fmla="*/ 224 w 413"/>
                <a:gd name="T91" fmla="*/ 10 h 329"/>
                <a:gd name="T92" fmla="*/ 229 w 413"/>
                <a:gd name="T93" fmla="*/ 15 h 329"/>
                <a:gd name="T94" fmla="*/ 229 w 413"/>
                <a:gd name="T95" fmla="*/ 166 h 329"/>
                <a:gd name="T96" fmla="*/ 225 w 413"/>
                <a:gd name="T97" fmla="*/ 322 h 329"/>
                <a:gd name="T98" fmla="*/ 207 w 413"/>
                <a:gd name="T99" fmla="*/ 326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13" h="329">
                  <a:moveTo>
                    <a:pt x="259" y="244"/>
                  </a:moveTo>
                  <a:cubicBezTo>
                    <a:pt x="257" y="242"/>
                    <a:pt x="254" y="239"/>
                    <a:pt x="253" y="236"/>
                  </a:cubicBezTo>
                  <a:cubicBezTo>
                    <a:pt x="251" y="231"/>
                    <a:pt x="252" y="228"/>
                    <a:pt x="257" y="218"/>
                  </a:cubicBezTo>
                  <a:cubicBezTo>
                    <a:pt x="274" y="184"/>
                    <a:pt x="274" y="148"/>
                    <a:pt x="256" y="116"/>
                  </a:cubicBezTo>
                  <a:cubicBezTo>
                    <a:pt x="251" y="106"/>
                    <a:pt x="250" y="103"/>
                    <a:pt x="252" y="99"/>
                  </a:cubicBezTo>
                  <a:cubicBezTo>
                    <a:pt x="254" y="91"/>
                    <a:pt x="262" y="87"/>
                    <a:pt x="269" y="89"/>
                  </a:cubicBezTo>
                  <a:cubicBezTo>
                    <a:pt x="276" y="90"/>
                    <a:pt x="284" y="102"/>
                    <a:pt x="291" y="124"/>
                  </a:cubicBezTo>
                  <a:cubicBezTo>
                    <a:pt x="302" y="156"/>
                    <a:pt x="301" y="192"/>
                    <a:pt x="287" y="224"/>
                  </a:cubicBezTo>
                  <a:cubicBezTo>
                    <a:pt x="278" y="243"/>
                    <a:pt x="270" y="249"/>
                    <a:pt x="259" y="244"/>
                  </a:cubicBezTo>
                  <a:close/>
                  <a:moveTo>
                    <a:pt x="301" y="286"/>
                  </a:moveTo>
                  <a:cubicBezTo>
                    <a:pt x="297" y="283"/>
                    <a:pt x="293" y="276"/>
                    <a:pt x="294" y="270"/>
                  </a:cubicBezTo>
                  <a:cubicBezTo>
                    <a:pt x="295" y="268"/>
                    <a:pt x="299" y="261"/>
                    <a:pt x="304" y="253"/>
                  </a:cubicBezTo>
                  <a:cubicBezTo>
                    <a:pt x="327" y="215"/>
                    <a:pt x="334" y="169"/>
                    <a:pt x="323" y="125"/>
                  </a:cubicBezTo>
                  <a:cubicBezTo>
                    <a:pt x="319" y="110"/>
                    <a:pt x="308" y="85"/>
                    <a:pt x="299" y="74"/>
                  </a:cubicBezTo>
                  <a:cubicBezTo>
                    <a:pt x="292" y="64"/>
                    <a:pt x="291" y="57"/>
                    <a:pt x="297" y="51"/>
                  </a:cubicBezTo>
                  <a:cubicBezTo>
                    <a:pt x="308" y="40"/>
                    <a:pt x="319" y="47"/>
                    <a:pt x="334" y="75"/>
                  </a:cubicBezTo>
                  <a:cubicBezTo>
                    <a:pt x="344" y="95"/>
                    <a:pt x="351" y="116"/>
                    <a:pt x="355" y="137"/>
                  </a:cubicBezTo>
                  <a:cubicBezTo>
                    <a:pt x="358" y="158"/>
                    <a:pt x="356" y="199"/>
                    <a:pt x="351" y="218"/>
                  </a:cubicBezTo>
                  <a:cubicBezTo>
                    <a:pt x="345" y="238"/>
                    <a:pt x="329" y="272"/>
                    <a:pt x="320" y="281"/>
                  </a:cubicBezTo>
                  <a:cubicBezTo>
                    <a:pt x="313" y="288"/>
                    <a:pt x="309" y="289"/>
                    <a:pt x="301" y="286"/>
                  </a:cubicBezTo>
                  <a:close/>
                  <a:moveTo>
                    <a:pt x="337" y="322"/>
                  </a:moveTo>
                  <a:cubicBezTo>
                    <a:pt x="334" y="319"/>
                    <a:pt x="333" y="315"/>
                    <a:pt x="333" y="313"/>
                  </a:cubicBezTo>
                  <a:cubicBezTo>
                    <a:pt x="333" y="311"/>
                    <a:pt x="338" y="300"/>
                    <a:pt x="345" y="289"/>
                  </a:cubicBezTo>
                  <a:cubicBezTo>
                    <a:pt x="368" y="255"/>
                    <a:pt x="380" y="220"/>
                    <a:pt x="382" y="179"/>
                  </a:cubicBezTo>
                  <a:cubicBezTo>
                    <a:pt x="385" y="127"/>
                    <a:pt x="372" y="84"/>
                    <a:pt x="343" y="41"/>
                  </a:cubicBezTo>
                  <a:cubicBezTo>
                    <a:pt x="332" y="26"/>
                    <a:pt x="331" y="20"/>
                    <a:pt x="336" y="12"/>
                  </a:cubicBezTo>
                  <a:cubicBezTo>
                    <a:pt x="338" y="9"/>
                    <a:pt x="341" y="8"/>
                    <a:pt x="347" y="8"/>
                  </a:cubicBezTo>
                  <a:cubicBezTo>
                    <a:pt x="354" y="8"/>
                    <a:pt x="355" y="9"/>
                    <a:pt x="365" y="21"/>
                  </a:cubicBezTo>
                  <a:cubicBezTo>
                    <a:pt x="385" y="49"/>
                    <a:pt x="400" y="84"/>
                    <a:pt x="408" y="121"/>
                  </a:cubicBezTo>
                  <a:cubicBezTo>
                    <a:pt x="413" y="143"/>
                    <a:pt x="413" y="189"/>
                    <a:pt x="408" y="213"/>
                  </a:cubicBezTo>
                  <a:cubicBezTo>
                    <a:pt x="401" y="248"/>
                    <a:pt x="382" y="291"/>
                    <a:pt x="363" y="315"/>
                  </a:cubicBezTo>
                  <a:cubicBezTo>
                    <a:pt x="356" y="325"/>
                    <a:pt x="354" y="326"/>
                    <a:pt x="348" y="326"/>
                  </a:cubicBezTo>
                  <a:cubicBezTo>
                    <a:pt x="343" y="326"/>
                    <a:pt x="339" y="325"/>
                    <a:pt x="337" y="322"/>
                  </a:cubicBezTo>
                  <a:close/>
                  <a:moveTo>
                    <a:pt x="207" y="326"/>
                  </a:moveTo>
                  <a:cubicBezTo>
                    <a:pt x="205" y="324"/>
                    <a:pt x="181" y="304"/>
                    <a:pt x="154" y="281"/>
                  </a:cubicBezTo>
                  <a:lnTo>
                    <a:pt x="105" y="238"/>
                  </a:lnTo>
                  <a:lnTo>
                    <a:pt x="58" y="238"/>
                  </a:lnTo>
                  <a:cubicBezTo>
                    <a:pt x="14" y="238"/>
                    <a:pt x="11" y="238"/>
                    <a:pt x="6" y="234"/>
                  </a:cubicBezTo>
                  <a:lnTo>
                    <a:pt x="0" y="230"/>
                  </a:lnTo>
                  <a:lnTo>
                    <a:pt x="0" y="166"/>
                  </a:lnTo>
                  <a:lnTo>
                    <a:pt x="0" y="102"/>
                  </a:lnTo>
                  <a:lnTo>
                    <a:pt x="6" y="98"/>
                  </a:lnTo>
                  <a:cubicBezTo>
                    <a:pt x="11" y="94"/>
                    <a:pt x="14" y="94"/>
                    <a:pt x="59" y="94"/>
                  </a:cubicBezTo>
                  <a:lnTo>
                    <a:pt x="106" y="94"/>
                  </a:lnTo>
                  <a:lnTo>
                    <a:pt x="157" y="50"/>
                  </a:lnTo>
                  <a:cubicBezTo>
                    <a:pt x="212" y="2"/>
                    <a:pt x="215" y="0"/>
                    <a:pt x="224" y="10"/>
                  </a:cubicBezTo>
                  <a:lnTo>
                    <a:pt x="229" y="15"/>
                  </a:lnTo>
                  <a:lnTo>
                    <a:pt x="229" y="166"/>
                  </a:lnTo>
                  <a:cubicBezTo>
                    <a:pt x="229" y="308"/>
                    <a:pt x="228" y="318"/>
                    <a:pt x="225" y="322"/>
                  </a:cubicBezTo>
                  <a:cubicBezTo>
                    <a:pt x="221" y="327"/>
                    <a:pt x="213" y="329"/>
                    <a:pt x="207" y="326"/>
                  </a:cubicBezTo>
                </a:path>
              </a:pathLst>
            </a:custGeom>
            <a:solidFill>
              <a:srgbClr val="ABAA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8" name="Freeform 30168">
              <a:extLst>
                <a:ext uri="{FF2B5EF4-FFF2-40B4-BE49-F238E27FC236}">
                  <a16:creationId xmlns:a16="http://schemas.microsoft.com/office/drawing/2014/main" id="{CC9A60E1-982E-4B26-B008-F4DD3CAADB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20864" y="5783501"/>
              <a:ext cx="355756" cy="276296"/>
            </a:xfrm>
            <a:custGeom>
              <a:avLst/>
              <a:gdLst>
                <a:gd name="T0" fmla="*/ 266 w 427"/>
                <a:gd name="T1" fmla="*/ 103 h 336"/>
                <a:gd name="T2" fmla="*/ 270 w 427"/>
                <a:gd name="T3" fmla="*/ 224 h 336"/>
                <a:gd name="T4" fmla="*/ 269 w 427"/>
                <a:gd name="T5" fmla="*/ 239 h 336"/>
                <a:gd name="T6" fmla="*/ 287 w 427"/>
                <a:gd name="T7" fmla="*/ 223 h 336"/>
                <a:gd name="T8" fmla="*/ 275 w 427"/>
                <a:gd name="T9" fmla="*/ 98 h 336"/>
                <a:gd name="T10" fmla="*/ 273 w 427"/>
                <a:gd name="T11" fmla="*/ 255 h 336"/>
                <a:gd name="T12" fmla="*/ 253 w 427"/>
                <a:gd name="T13" fmla="*/ 240 h 336"/>
                <a:gd name="T14" fmla="*/ 257 w 427"/>
                <a:gd name="T15" fmla="*/ 121 h 336"/>
                <a:gd name="T16" fmla="*/ 278 w 427"/>
                <a:gd name="T17" fmla="*/ 84 h 336"/>
                <a:gd name="T18" fmla="*/ 300 w 427"/>
                <a:gd name="T19" fmla="*/ 228 h 336"/>
                <a:gd name="T20" fmla="*/ 314 w 427"/>
                <a:gd name="T21" fmla="*/ 55 h 336"/>
                <a:gd name="T22" fmla="*/ 312 w 427"/>
                <a:gd name="T23" fmla="*/ 72 h 336"/>
                <a:gd name="T24" fmla="*/ 317 w 427"/>
                <a:gd name="T25" fmla="*/ 259 h 336"/>
                <a:gd name="T26" fmla="*/ 311 w 427"/>
                <a:gd name="T27" fmla="*/ 281 h 336"/>
                <a:gd name="T28" fmla="*/ 322 w 427"/>
                <a:gd name="T29" fmla="*/ 278 h 336"/>
                <a:gd name="T30" fmla="*/ 355 w 427"/>
                <a:gd name="T31" fmla="*/ 140 h 336"/>
                <a:gd name="T32" fmla="*/ 314 w 427"/>
                <a:gd name="T33" fmla="*/ 55 h 336"/>
                <a:gd name="T34" fmla="*/ 305 w 427"/>
                <a:gd name="T35" fmla="*/ 294 h 336"/>
                <a:gd name="T36" fmla="*/ 305 w 427"/>
                <a:gd name="T37" fmla="*/ 251 h 336"/>
                <a:gd name="T38" fmla="*/ 301 w 427"/>
                <a:gd name="T39" fmla="*/ 81 h 336"/>
                <a:gd name="T40" fmla="*/ 314 w 427"/>
                <a:gd name="T41" fmla="*/ 41 h 336"/>
                <a:gd name="T42" fmla="*/ 369 w 427"/>
                <a:gd name="T43" fmla="*/ 137 h 336"/>
                <a:gd name="T44" fmla="*/ 332 w 427"/>
                <a:gd name="T45" fmla="*/ 288 h 336"/>
                <a:gd name="T46" fmla="*/ 347 w 427"/>
                <a:gd name="T47" fmla="*/ 316 h 336"/>
                <a:gd name="T48" fmla="*/ 355 w 427"/>
                <a:gd name="T49" fmla="*/ 321 h 336"/>
                <a:gd name="T50" fmla="*/ 408 w 427"/>
                <a:gd name="T51" fmla="*/ 213 h 336"/>
                <a:gd name="T52" fmla="*/ 366 w 427"/>
                <a:gd name="T53" fmla="*/ 28 h 336"/>
                <a:gd name="T54" fmla="*/ 349 w 427"/>
                <a:gd name="T55" fmla="*/ 18 h 336"/>
                <a:gd name="T56" fmla="*/ 396 w 427"/>
                <a:gd name="T57" fmla="*/ 181 h 336"/>
                <a:gd name="T58" fmla="*/ 347 w 427"/>
                <a:gd name="T59" fmla="*/ 316 h 336"/>
                <a:gd name="T60" fmla="*/ 338 w 427"/>
                <a:gd name="T61" fmla="*/ 329 h 336"/>
                <a:gd name="T62" fmla="*/ 346 w 427"/>
                <a:gd name="T63" fmla="*/ 287 h 336"/>
                <a:gd name="T64" fmla="*/ 344 w 427"/>
                <a:gd name="T65" fmla="*/ 47 h 336"/>
                <a:gd name="T66" fmla="*/ 354 w 427"/>
                <a:gd name="T67" fmla="*/ 3 h 336"/>
                <a:gd name="T68" fmla="*/ 422 w 427"/>
                <a:gd name="T69" fmla="*/ 121 h 336"/>
                <a:gd name="T70" fmla="*/ 376 w 427"/>
                <a:gd name="T71" fmla="*/ 321 h 336"/>
                <a:gd name="T72" fmla="*/ 15 w 427"/>
                <a:gd name="T73" fmla="*/ 228 h 336"/>
                <a:gd name="T74" fmla="*/ 65 w 427"/>
                <a:gd name="T75" fmla="*/ 233 h 336"/>
                <a:gd name="T76" fmla="*/ 166 w 427"/>
                <a:gd name="T77" fmla="*/ 277 h 336"/>
                <a:gd name="T78" fmla="*/ 227 w 427"/>
                <a:gd name="T79" fmla="*/ 319 h 336"/>
                <a:gd name="T80" fmla="*/ 228 w 427"/>
                <a:gd name="T81" fmla="*/ 20 h 336"/>
                <a:gd name="T82" fmla="*/ 223 w 427"/>
                <a:gd name="T83" fmla="*/ 15 h 336"/>
                <a:gd name="T84" fmla="*/ 116 w 427"/>
                <a:gd name="T85" fmla="*/ 103 h 336"/>
                <a:gd name="T86" fmla="*/ 17 w 427"/>
                <a:gd name="T87" fmla="*/ 106 h 336"/>
                <a:gd name="T88" fmla="*/ 15 w 427"/>
                <a:gd name="T89" fmla="*/ 228 h 336"/>
                <a:gd name="T90" fmla="*/ 211 w 427"/>
                <a:gd name="T91" fmla="*/ 334 h 336"/>
                <a:gd name="T92" fmla="*/ 109 w 427"/>
                <a:gd name="T93" fmla="*/ 247 h 336"/>
                <a:gd name="T94" fmla="*/ 8 w 427"/>
                <a:gd name="T95" fmla="*/ 242 h 336"/>
                <a:gd name="T96" fmla="*/ 0 w 427"/>
                <a:gd name="T97" fmla="*/ 101 h 336"/>
                <a:gd name="T98" fmla="*/ 66 w 427"/>
                <a:gd name="T99" fmla="*/ 89 h 336"/>
                <a:gd name="T100" fmla="*/ 159 w 427"/>
                <a:gd name="T101" fmla="*/ 46 h 336"/>
                <a:gd name="T102" fmla="*/ 237 w 427"/>
                <a:gd name="T103" fmla="*/ 7 h 336"/>
                <a:gd name="T104" fmla="*/ 243 w 427"/>
                <a:gd name="T105" fmla="*/ 168 h 336"/>
                <a:gd name="T106" fmla="*/ 221 w 427"/>
                <a:gd name="T107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7" h="336">
                  <a:moveTo>
                    <a:pt x="274" y="98"/>
                  </a:moveTo>
                  <a:cubicBezTo>
                    <a:pt x="270" y="98"/>
                    <a:pt x="267" y="100"/>
                    <a:pt x="266" y="103"/>
                  </a:cubicBezTo>
                  <a:cubicBezTo>
                    <a:pt x="265" y="105"/>
                    <a:pt x="265" y="105"/>
                    <a:pt x="269" y="114"/>
                  </a:cubicBezTo>
                  <a:cubicBezTo>
                    <a:pt x="288" y="148"/>
                    <a:pt x="288" y="187"/>
                    <a:pt x="270" y="224"/>
                  </a:cubicBezTo>
                  <a:cubicBezTo>
                    <a:pt x="266" y="232"/>
                    <a:pt x="266" y="233"/>
                    <a:pt x="267" y="235"/>
                  </a:cubicBezTo>
                  <a:cubicBezTo>
                    <a:pt x="267" y="237"/>
                    <a:pt x="269" y="239"/>
                    <a:pt x="269" y="239"/>
                  </a:cubicBezTo>
                  <a:lnTo>
                    <a:pt x="273" y="240"/>
                  </a:lnTo>
                  <a:cubicBezTo>
                    <a:pt x="277" y="240"/>
                    <a:pt x="282" y="234"/>
                    <a:pt x="287" y="223"/>
                  </a:cubicBezTo>
                  <a:cubicBezTo>
                    <a:pt x="300" y="193"/>
                    <a:pt x="302" y="158"/>
                    <a:pt x="292" y="128"/>
                  </a:cubicBezTo>
                  <a:cubicBezTo>
                    <a:pt x="281" y="100"/>
                    <a:pt x="275" y="98"/>
                    <a:pt x="275" y="98"/>
                  </a:cubicBezTo>
                  <a:lnTo>
                    <a:pt x="274" y="98"/>
                  </a:lnTo>
                  <a:close/>
                  <a:moveTo>
                    <a:pt x="273" y="255"/>
                  </a:moveTo>
                  <a:cubicBezTo>
                    <a:pt x="270" y="255"/>
                    <a:pt x="267" y="254"/>
                    <a:pt x="263" y="252"/>
                  </a:cubicBezTo>
                  <a:cubicBezTo>
                    <a:pt x="258" y="250"/>
                    <a:pt x="254" y="244"/>
                    <a:pt x="253" y="240"/>
                  </a:cubicBezTo>
                  <a:cubicBezTo>
                    <a:pt x="250" y="232"/>
                    <a:pt x="252" y="227"/>
                    <a:pt x="257" y="217"/>
                  </a:cubicBezTo>
                  <a:cubicBezTo>
                    <a:pt x="273" y="185"/>
                    <a:pt x="273" y="151"/>
                    <a:pt x="257" y="121"/>
                  </a:cubicBezTo>
                  <a:cubicBezTo>
                    <a:pt x="251" y="111"/>
                    <a:pt x="249" y="106"/>
                    <a:pt x="252" y="98"/>
                  </a:cubicBezTo>
                  <a:cubicBezTo>
                    <a:pt x="256" y="88"/>
                    <a:pt x="267" y="81"/>
                    <a:pt x="278" y="84"/>
                  </a:cubicBezTo>
                  <a:cubicBezTo>
                    <a:pt x="288" y="86"/>
                    <a:pt x="297" y="99"/>
                    <a:pt x="305" y="124"/>
                  </a:cubicBezTo>
                  <a:cubicBezTo>
                    <a:pt x="317" y="157"/>
                    <a:pt x="315" y="196"/>
                    <a:pt x="300" y="228"/>
                  </a:cubicBezTo>
                  <a:cubicBezTo>
                    <a:pt x="294" y="242"/>
                    <a:pt x="287" y="255"/>
                    <a:pt x="273" y="255"/>
                  </a:cubicBezTo>
                  <a:close/>
                  <a:moveTo>
                    <a:pt x="314" y="55"/>
                  </a:moveTo>
                  <a:cubicBezTo>
                    <a:pt x="313" y="55"/>
                    <a:pt x="311" y="57"/>
                    <a:pt x="309" y="58"/>
                  </a:cubicBezTo>
                  <a:cubicBezTo>
                    <a:pt x="308" y="60"/>
                    <a:pt x="305" y="63"/>
                    <a:pt x="312" y="72"/>
                  </a:cubicBezTo>
                  <a:cubicBezTo>
                    <a:pt x="321" y="84"/>
                    <a:pt x="333" y="109"/>
                    <a:pt x="337" y="125"/>
                  </a:cubicBezTo>
                  <a:cubicBezTo>
                    <a:pt x="348" y="171"/>
                    <a:pt x="341" y="220"/>
                    <a:pt x="317" y="259"/>
                  </a:cubicBezTo>
                  <a:cubicBezTo>
                    <a:pt x="312" y="266"/>
                    <a:pt x="309" y="273"/>
                    <a:pt x="308" y="274"/>
                  </a:cubicBezTo>
                  <a:cubicBezTo>
                    <a:pt x="308" y="276"/>
                    <a:pt x="310" y="281"/>
                    <a:pt x="311" y="281"/>
                  </a:cubicBezTo>
                  <a:cubicBezTo>
                    <a:pt x="313" y="282"/>
                    <a:pt x="315" y="283"/>
                    <a:pt x="316" y="283"/>
                  </a:cubicBezTo>
                  <a:cubicBezTo>
                    <a:pt x="316" y="283"/>
                    <a:pt x="317" y="283"/>
                    <a:pt x="322" y="278"/>
                  </a:cubicBezTo>
                  <a:cubicBezTo>
                    <a:pt x="329" y="270"/>
                    <a:pt x="345" y="238"/>
                    <a:pt x="351" y="218"/>
                  </a:cubicBezTo>
                  <a:cubicBezTo>
                    <a:pt x="356" y="200"/>
                    <a:pt x="358" y="160"/>
                    <a:pt x="355" y="140"/>
                  </a:cubicBezTo>
                  <a:cubicBezTo>
                    <a:pt x="351" y="120"/>
                    <a:pt x="344" y="99"/>
                    <a:pt x="335" y="80"/>
                  </a:cubicBezTo>
                  <a:cubicBezTo>
                    <a:pt x="323" y="58"/>
                    <a:pt x="316" y="55"/>
                    <a:pt x="314" y="55"/>
                  </a:cubicBezTo>
                  <a:close/>
                  <a:moveTo>
                    <a:pt x="316" y="297"/>
                  </a:moveTo>
                  <a:cubicBezTo>
                    <a:pt x="312" y="297"/>
                    <a:pt x="309" y="296"/>
                    <a:pt x="305" y="294"/>
                  </a:cubicBezTo>
                  <a:cubicBezTo>
                    <a:pt x="297" y="291"/>
                    <a:pt x="293" y="280"/>
                    <a:pt x="294" y="271"/>
                  </a:cubicBezTo>
                  <a:cubicBezTo>
                    <a:pt x="295" y="267"/>
                    <a:pt x="302" y="256"/>
                    <a:pt x="305" y="251"/>
                  </a:cubicBezTo>
                  <a:cubicBezTo>
                    <a:pt x="327" y="216"/>
                    <a:pt x="333" y="171"/>
                    <a:pt x="323" y="129"/>
                  </a:cubicBezTo>
                  <a:cubicBezTo>
                    <a:pt x="319" y="114"/>
                    <a:pt x="308" y="91"/>
                    <a:pt x="301" y="81"/>
                  </a:cubicBezTo>
                  <a:cubicBezTo>
                    <a:pt x="291" y="68"/>
                    <a:pt x="290" y="57"/>
                    <a:pt x="299" y="48"/>
                  </a:cubicBezTo>
                  <a:cubicBezTo>
                    <a:pt x="304" y="43"/>
                    <a:pt x="309" y="41"/>
                    <a:pt x="314" y="41"/>
                  </a:cubicBezTo>
                  <a:cubicBezTo>
                    <a:pt x="325" y="41"/>
                    <a:pt x="335" y="51"/>
                    <a:pt x="347" y="74"/>
                  </a:cubicBezTo>
                  <a:cubicBezTo>
                    <a:pt x="358" y="94"/>
                    <a:pt x="365" y="116"/>
                    <a:pt x="369" y="137"/>
                  </a:cubicBezTo>
                  <a:cubicBezTo>
                    <a:pt x="373" y="160"/>
                    <a:pt x="371" y="201"/>
                    <a:pt x="365" y="222"/>
                  </a:cubicBezTo>
                  <a:cubicBezTo>
                    <a:pt x="359" y="242"/>
                    <a:pt x="342" y="277"/>
                    <a:pt x="332" y="288"/>
                  </a:cubicBezTo>
                  <a:cubicBezTo>
                    <a:pt x="328" y="293"/>
                    <a:pt x="323" y="297"/>
                    <a:pt x="316" y="297"/>
                  </a:cubicBezTo>
                  <a:close/>
                  <a:moveTo>
                    <a:pt x="347" y="316"/>
                  </a:moveTo>
                  <a:lnTo>
                    <a:pt x="349" y="319"/>
                  </a:lnTo>
                  <a:cubicBezTo>
                    <a:pt x="350" y="320"/>
                    <a:pt x="352" y="321"/>
                    <a:pt x="355" y="321"/>
                  </a:cubicBezTo>
                  <a:cubicBezTo>
                    <a:pt x="358" y="321"/>
                    <a:pt x="358" y="321"/>
                    <a:pt x="365" y="312"/>
                  </a:cubicBezTo>
                  <a:cubicBezTo>
                    <a:pt x="383" y="290"/>
                    <a:pt x="401" y="247"/>
                    <a:pt x="408" y="213"/>
                  </a:cubicBezTo>
                  <a:cubicBezTo>
                    <a:pt x="412" y="191"/>
                    <a:pt x="412" y="146"/>
                    <a:pt x="408" y="124"/>
                  </a:cubicBezTo>
                  <a:cubicBezTo>
                    <a:pt x="400" y="88"/>
                    <a:pt x="385" y="54"/>
                    <a:pt x="366" y="28"/>
                  </a:cubicBezTo>
                  <a:cubicBezTo>
                    <a:pt x="358" y="17"/>
                    <a:pt x="358" y="17"/>
                    <a:pt x="354" y="17"/>
                  </a:cubicBezTo>
                  <a:cubicBezTo>
                    <a:pt x="350" y="17"/>
                    <a:pt x="349" y="18"/>
                    <a:pt x="349" y="18"/>
                  </a:cubicBezTo>
                  <a:cubicBezTo>
                    <a:pt x="347" y="21"/>
                    <a:pt x="345" y="24"/>
                    <a:pt x="356" y="39"/>
                  </a:cubicBezTo>
                  <a:cubicBezTo>
                    <a:pt x="386" y="83"/>
                    <a:pt x="399" y="128"/>
                    <a:pt x="396" y="181"/>
                  </a:cubicBezTo>
                  <a:cubicBezTo>
                    <a:pt x="394" y="224"/>
                    <a:pt x="382" y="260"/>
                    <a:pt x="358" y="295"/>
                  </a:cubicBezTo>
                  <a:cubicBezTo>
                    <a:pt x="351" y="306"/>
                    <a:pt x="347" y="314"/>
                    <a:pt x="347" y="316"/>
                  </a:cubicBezTo>
                  <a:close/>
                  <a:moveTo>
                    <a:pt x="355" y="335"/>
                  </a:moveTo>
                  <a:cubicBezTo>
                    <a:pt x="348" y="335"/>
                    <a:pt x="343" y="333"/>
                    <a:pt x="338" y="329"/>
                  </a:cubicBezTo>
                  <a:cubicBezTo>
                    <a:pt x="336" y="326"/>
                    <a:pt x="332" y="320"/>
                    <a:pt x="332" y="315"/>
                  </a:cubicBezTo>
                  <a:cubicBezTo>
                    <a:pt x="332" y="309"/>
                    <a:pt x="342" y="294"/>
                    <a:pt x="346" y="287"/>
                  </a:cubicBezTo>
                  <a:cubicBezTo>
                    <a:pt x="369" y="254"/>
                    <a:pt x="380" y="220"/>
                    <a:pt x="382" y="181"/>
                  </a:cubicBezTo>
                  <a:cubicBezTo>
                    <a:pt x="384" y="131"/>
                    <a:pt x="372" y="88"/>
                    <a:pt x="344" y="47"/>
                  </a:cubicBezTo>
                  <a:cubicBezTo>
                    <a:pt x="335" y="34"/>
                    <a:pt x="328" y="23"/>
                    <a:pt x="337" y="10"/>
                  </a:cubicBezTo>
                  <a:cubicBezTo>
                    <a:pt x="342" y="3"/>
                    <a:pt x="348" y="3"/>
                    <a:pt x="354" y="3"/>
                  </a:cubicBezTo>
                  <a:cubicBezTo>
                    <a:pt x="365" y="3"/>
                    <a:pt x="368" y="6"/>
                    <a:pt x="377" y="19"/>
                  </a:cubicBezTo>
                  <a:cubicBezTo>
                    <a:pt x="398" y="47"/>
                    <a:pt x="414" y="84"/>
                    <a:pt x="422" y="121"/>
                  </a:cubicBezTo>
                  <a:cubicBezTo>
                    <a:pt x="427" y="145"/>
                    <a:pt x="427" y="192"/>
                    <a:pt x="422" y="216"/>
                  </a:cubicBezTo>
                  <a:cubicBezTo>
                    <a:pt x="415" y="252"/>
                    <a:pt x="396" y="297"/>
                    <a:pt x="376" y="321"/>
                  </a:cubicBezTo>
                  <a:cubicBezTo>
                    <a:pt x="368" y="332"/>
                    <a:pt x="364" y="335"/>
                    <a:pt x="355" y="335"/>
                  </a:cubicBezTo>
                  <a:close/>
                  <a:moveTo>
                    <a:pt x="15" y="228"/>
                  </a:moveTo>
                  <a:lnTo>
                    <a:pt x="17" y="230"/>
                  </a:lnTo>
                  <a:cubicBezTo>
                    <a:pt x="20" y="233"/>
                    <a:pt x="23" y="233"/>
                    <a:pt x="65" y="233"/>
                  </a:cubicBezTo>
                  <a:lnTo>
                    <a:pt x="115" y="233"/>
                  </a:lnTo>
                  <a:lnTo>
                    <a:pt x="166" y="277"/>
                  </a:lnTo>
                  <a:cubicBezTo>
                    <a:pt x="194" y="301"/>
                    <a:pt x="215" y="320"/>
                    <a:pt x="218" y="321"/>
                  </a:cubicBezTo>
                  <a:cubicBezTo>
                    <a:pt x="220" y="322"/>
                    <a:pt x="224" y="322"/>
                    <a:pt x="227" y="319"/>
                  </a:cubicBezTo>
                  <a:cubicBezTo>
                    <a:pt x="228" y="315"/>
                    <a:pt x="228" y="277"/>
                    <a:pt x="228" y="168"/>
                  </a:cubicBezTo>
                  <a:lnTo>
                    <a:pt x="228" y="20"/>
                  </a:lnTo>
                  <a:lnTo>
                    <a:pt x="226" y="17"/>
                  </a:lnTo>
                  <a:cubicBezTo>
                    <a:pt x="224" y="15"/>
                    <a:pt x="223" y="15"/>
                    <a:pt x="223" y="15"/>
                  </a:cubicBezTo>
                  <a:cubicBezTo>
                    <a:pt x="218" y="15"/>
                    <a:pt x="196" y="34"/>
                    <a:pt x="169" y="57"/>
                  </a:cubicBezTo>
                  <a:lnTo>
                    <a:pt x="116" y="103"/>
                  </a:lnTo>
                  <a:lnTo>
                    <a:pt x="66" y="103"/>
                  </a:lnTo>
                  <a:cubicBezTo>
                    <a:pt x="25" y="103"/>
                    <a:pt x="20" y="103"/>
                    <a:pt x="17" y="106"/>
                  </a:cubicBezTo>
                  <a:lnTo>
                    <a:pt x="15" y="108"/>
                  </a:lnTo>
                  <a:lnTo>
                    <a:pt x="15" y="228"/>
                  </a:lnTo>
                  <a:close/>
                  <a:moveTo>
                    <a:pt x="221" y="336"/>
                  </a:moveTo>
                  <a:cubicBezTo>
                    <a:pt x="217" y="336"/>
                    <a:pt x="214" y="336"/>
                    <a:pt x="211" y="334"/>
                  </a:cubicBezTo>
                  <a:cubicBezTo>
                    <a:pt x="206" y="331"/>
                    <a:pt x="158" y="290"/>
                    <a:pt x="156" y="288"/>
                  </a:cubicBezTo>
                  <a:lnTo>
                    <a:pt x="109" y="247"/>
                  </a:lnTo>
                  <a:lnTo>
                    <a:pt x="65" y="247"/>
                  </a:lnTo>
                  <a:cubicBezTo>
                    <a:pt x="20" y="247"/>
                    <a:pt x="16" y="247"/>
                    <a:pt x="8" y="242"/>
                  </a:cubicBezTo>
                  <a:lnTo>
                    <a:pt x="0" y="235"/>
                  </a:lnTo>
                  <a:lnTo>
                    <a:pt x="0" y="101"/>
                  </a:lnTo>
                  <a:lnTo>
                    <a:pt x="8" y="94"/>
                  </a:lnTo>
                  <a:cubicBezTo>
                    <a:pt x="15" y="89"/>
                    <a:pt x="19" y="89"/>
                    <a:pt x="66" y="89"/>
                  </a:cubicBezTo>
                  <a:lnTo>
                    <a:pt x="110" y="89"/>
                  </a:lnTo>
                  <a:lnTo>
                    <a:pt x="159" y="46"/>
                  </a:lnTo>
                  <a:cubicBezTo>
                    <a:pt x="201" y="10"/>
                    <a:pt x="213" y="0"/>
                    <a:pt x="223" y="0"/>
                  </a:cubicBezTo>
                  <a:cubicBezTo>
                    <a:pt x="230" y="0"/>
                    <a:pt x="234" y="5"/>
                    <a:pt x="237" y="7"/>
                  </a:cubicBezTo>
                  <a:lnTo>
                    <a:pt x="243" y="14"/>
                  </a:lnTo>
                  <a:lnTo>
                    <a:pt x="243" y="168"/>
                  </a:lnTo>
                  <a:cubicBezTo>
                    <a:pt x="243" y="322"/>
                    <a:pt x="243" y="322"/>
                    <a:pt x="238" y="329"/>
                  </a:cubicBezTo>
                  <a:cubicBezTo>
                    <a:pt x="233" y="334"/>
                    <a:pt x="227" y="336"/>
                    <a:pt x="221" y="336"/>
                  </a:cubicBezTo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9" name="Freeform 30169">
              <a:extLst>
                <a:ext uri="{FF2B5EF4-FFF2-40B4-BE49-F238E27FC236}">
                  <a16:creationId xmlns:a16="http://schemas.microsoft.com/office/drawing/2014/main" id="{788B9960-AAE8-418F-AB99-473D53C64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1620" y="5789257"/>
              <a:ext cx="204122" cy="254710"/>
            </a:xfrm>
            <a:custGeom>
              <a:avLst/>
              <a:gdLst>
                <a:gd name="T0" fmla="*/ 3 w 245"/>
                <a:gd name="T1" fmla="*/ 19 h 309"/>
                <a:gd name="T2" fmla="*/ 39 w 245"/>
                <a:gd name="T3" fmla="*/ 5 h 309"/>
                <a:gd name="T4" fmla="*/ 232 w 245"/>
                <a:gd name="T5" fmla="*/ 134 h 309"/>
                <a:gd name="T6" fmla="*/ 231 w 245"/>
                <a:gd name="T7" fmla="*/ 177 h 309"/>
                <a:gd name="T8" fmla="*/ 39 w 245"/>
                <a:gd name="T9" fmla="*/ 304 h 309"/>
                <a:gd name="T10" fmla="*/ 5 w 245"/>
                <a:gd name="T11" fmla="*/ 292 h 309"/>
                <a:gd name="T12" fmla="*/ 0 w 245"/>
                <a:gd name="T13" fmla="*/ 285 h 309"/>
                <a:gd name="T14" fmla="*/ 0 w 245"/>
                <a:gd name="T15" fmla="*/ 155 h 309"/>
                <a:gd name="T16" fmla="*/ 3 w 245"/>
                <a:gd name="T17" fmla="*/ 19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5" h="309">
                  <a:moveTo>
                    <a:pt x="3" y="19"/>
                  </a:moveTo>
                  <a:cubicBezTo>
                    <a:pt x="10" y="6"/>
                    <a:pt x="26" y="0"/>
                    <a:pt x="39" y="5"/>
                  </a:cubicBezTo>
                  <a:cubicBezTo>
                    <a:pt x="45" y="8"/>
                    <a:pt x="226" y="128"/>
                    <a:pt x="232" y="134"/>
                  </a:cubicBezTo>
                  <a:cubicBezTo>
                    <a:pt x="245" y="145"/>
                    <a:pt x="244" y="167"/>
                    <a:pt x="231" y="177"/>
                  </a:cubicBezTo>
                  <a:cubicBezTo>
                    <a:pt x="221" y="185"/>
                    <a:pt x="43" y="303"/>
                    <a:pt x="39" y="304"/>
                  </a:cubicBezTo>
                  <a:cubicBezTo>
                    <a:pt x="27" y="309"/>
                    <a:pt x="12" y="304"/>
                    <a:pt x="5" y="292"/>
                  </a:cubicBezTo>
                  <a:lnTo>
                    <a:pt x="0" y="285"/>
                  </a:lnTo>
                  <a:lnTo>
                    <a:pt x="0" y="155"/>
                  </a:lnTo>
                  <a:cubicBezTo>
                    <a:pt x="0" y="28"/>
                    <a:pt x="0" y="25"/>
                    <a:pt x="3" y="19"/>
                  </a:cubicBezTo>
                </a:path>
              </a:pathLst>
            </a:custGeom>
            <a:solidFill>
              <a:srgbClr val="ABAA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Freeform 30170">
              <a:extLst>
                <a:ext uri="{FF2B5EF4-FFF2-40B4-BE49-F238E27FC236}">
                  <a16:creationId xmlns:a16="http://schemas.microsoft.com/office/drawing/2014/main" id="{BE6F8DDE-7B72-4696-AD12-BBAE46C269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15788" y="5780623"/>
              <a:ext cx="214329" cy="267661"/>
            </a:xfrm>
            <a:custGeom>
              <a:avLst/>
              <a:gdLst>
                <a:gd name="T0" fmla="*/ 16 w 258"/>
                <a:gd name="T1" fmla="*/ 293 h 324"/>
                <a:gd name="T2" fmla="*/ 20 w 258"/>
                <a:gd name="T3" fmla="*/ 298 h 324"/>
                <a:gd name="T4" fmla="*/ 44 w 258"/>
                <a:gd name="T5" fmla="*/ 306 h 324"/>
                <a:gd name="T6" fmla="*/ 234 w 258"/>
                <a:gd name="T7" fmla="*/ 180 h 324"/>
                <a:gd name="T8" fmla="*/ 241 w 258"/>
                <a:gd name="T9" fmla="*/ 166 h 324"/>
                <a:gd name="T10" fmla="*/ 234 w 258"/>
                <a:gd name="T11" fmla="*/ 150 h 324"/>
                <a:gd name="T12" fmla="*/ 44 w 258"/>
                <a:gd name="T13" fmla="*/ 23 h 324"/>
                <a:gd name="T14" fmla="*/ 37 w 258"/>
                <a:gd name="T15" fmla="*/ 22 h 324"/>
                <a:gd name="T16" fmla="*/ 19 w 258"/>
                <a:gd name="T17" fmla="*/ 33 h 324"/>
                <a:gd name="T18" fmla="*/ 16 w 258"/>
                <a:gd name="T19" fmla="*/ 165 h 324"/>
                <a:gd name="T20" fmla="*/ 16 w 258"/>
                <a:gd name="T21" fmla="*/ 293 h 324"/>
                <a:gd name="T22" fmla="*/ 37 w 258"/>
                <a:gd name="T23" fmla="*/ 324 h 324"/>
                <a:gd name="T24" fmla="*/ 6 w 258"/>
                <a:gd name="T25" fmla="*/ 307 h 324"/>
                <a:gd name="T26" fmla="*/ 0 w 258"/>
                <a:gd name="T27" fmla="*/ 298 h 324"/>
                <a:gd name="T28" fmla="*/ 0 w 258"/>
                <a:gd name="T29" fmla="*/ 165 h 324"/>
                <a:gd name="T30" fmla="*/ 4 w 258"/>
                <a:gd name="T31" fmla="*/ 25 h 324"/>
                <a:gd name="T32" fmla="*/ 50 w 258"/>
                <a:gd name="T33" fmla="*/ 8 h 324"/>
                <a:gd name="T34" fmla="*/ 246 w 258"/>
                <a:gd name="T35" fmla="*/ 137 h 324"/>
                <a:gd name="T36" fmla="*/ 258 w 258"/>
                <a:gd name="T37" fmla="*/ 167 h 324"/>
                <a:gd name="T38" fmla="*/ 244 w 258"/>
                <a:gd name="T39" fmla="*/ 194 h 324"/>
                <a:gd name="T40" fmla="*/ 50 w 258"/>
                <a:gd name="T41" fmla="*/ 322 h 324"/>
                <a:gd name="T42" fmla="*/ 37 w 258"/>
                <a:gd name="T43" fmla="*/ 32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8" h="324">
                  <a:moveTo>
                    <a:pt x="16" y="293"/>
                  </a:moveTo>
                  <a:lnTo>
                    <a:pt x="20" y="298"/>
                  </a:lnTo>
                  <a:cubicBezTo>
                    <a:pt x="25" y="306"/>
                    <a:pt x="36" y="310"/>
                    <a:pt x="44" y="306"/>
                  </a:cubicBezTo>
                  <a:cubicBezTo>
                    <a:pt x="52" y="302"/>
                    <a:pt x="225" y="187"/>
                    <a:pt x="234" y="180"/>
                  </a:cubicBezTo>
                  <a:cubicBezTo>
                    <a:pt x="238" y="177"/>
                    <a:pt x="241" y="172"/>
                    <a:pt x="241" y="166"/>
                  </a:cubicBezTo>
                  <a:cubicBezTo>
                    <a:pt x="241" y="160"/>
                    <a:pt x="239" y="154"/>
                    <a:pt x="234" y="150"/>
                  </a:cubicBezTo>
                  <a:cubicBezTo>
                    <a:pt x="226" y="143"/>
                    <a:pt x="53" y="28"/>
                    <a:pt x="44" y="23"/>
                  </a:cubicBezTo>
                  <a:cubicBezTo>
                    <a:pt x="42" y="22"/>
                    <a:pt x="39" y="22"/>
                    <a:pt x="37" y="22"/>
                  </a:cubicBezTo>
                  <a:cubicBezTo>
                    <a:pt x="29" y="22"/>
                    <a:pt x="22" y="26"/>
                    <a:pt x="19" y="33"/>
                  </a:cubicBezTo>
                  <a:cubicBezTo>
                    <a:pt x="17" y="37"/>
                    <a:pt x="16" y="50"/>
                    <a:pt x="16" y="165"/>
                  </a:cubicBezTo>
                  <a:lnTo>
                    <a:pt x="16" y="293"/>
                  </a:lnTo>
                  <a:close/>
                  <a:moveTo>
                    <a:pt x="37" y="324"/>
                  </a:moveTo>
                  <a:cubicBezTo>
                    <a:pt x="25" y="324"/>
                    <a:pt x="12" y="318"/>
                    <a:pt x="6" y="307"/>
                  </a:cubicBezTo>
                  <a:lnTo>
                    <a:pt x="0" y="298"/>
                  </a:lnTo>
                  <a:lnTo>
                    <a:pt x="0" y="165"/>
                  </a:lnTo>
                  <a:cubicBezTo>
                    <a:pt x="0" y="33"/>
                    <a:pt x="0" y="33"/>
                    <a:pt x="4" y="25"/>
                  </a:cubicBezTo>
                  <a:cubicBezTo>
                    <a:pt x="12" y="9"/>
                    <a:pt x="33" y="0"/>
                    <a:pt x="50" y="8"/>
                  </a:cubicBezTo>
                  <a:cubicBezTo>
                    <a:pt x="57" y="10"/>
                    <a:pt x="239" y="131"/>
                    <a:pt x="246" y="137"/>
                  </a:cubicBezTo>
                  <a:cubicBezTo>
                    <a:pt x="254" y="145"/>
                    <a:pt x="258" y="155"/>
                    <a:pt x="258" y="167"/>
                  </a:cubicBezTo>
                  <a:cubicBezTo>
                    <a:pt x="257" y="177"/>
                    <a:pt x="252" y="187"/>
                    <a:pt x="244" y="194"/>
                  </a:cubicBezTo>
                  <a:cubicBezTo>
                    <a:pt x="242" y="195"/>
                    <a:pt x="57" y="319"/>
                    <a:pt x="50" y="322"/>
                  </a:cubicBezTo>
                  <a:cubicBezTo>
                    <a:pt x="46" y="324"/>
                    <a:pt x="42" y="324"/>
                    <a:pt x="37" y="324"/>
                  </a:cubicBezTo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1" name="Rectangle 30171">
              <a:extLst>
                <a:ext uri="{FF2B5EF4-FFF2-40B4-BE49-F238E27FC236}">
                  <a16:creationId xmlns:a16="http://schemas.microsoft.com/office/drawing/2014/main" id="{98749AB0-79C0-4CED-9DD1-E0FB9BDD502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51583" y="5682768"/>
              <a:ext cx="32076" cy="466249"/>
            </a:xfrm>
            <a:prstGeom prst="rect">
              <a:avLst/>
            </a:prstGeom>
            <a:solidFill>
              <a:srgbClr val="DFDC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2" name="Freeform 30172">
              <a:extLst>
                <a:ext uri="{FF2B5EF4-FFF2-40B4-BE49-F238E27FC236}">
                  <a16:creationId xmlns:a16="http://schemas.microsoft.com/office/drawing/2014/main" id="{BCA13363-E7A2-4014-8433-ED5F0F437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3644" y="5819476"/>
              <a:ext cx="6339459" cy="194271"/>
            </a:xfrm>
            <a:custGeom>
              <a:avLst/>
              <a:gdLst>
                <a:gd name="T0" fmla="*/ 7617 w 7617"/>
                <a:gd name="T1" fmla="*/ 119 h 237"/>
                <a:gd name="T2" fmla="*/ 7543 w 7617"/>
                <a:gd name="T3" fmla="*/ 237 h 237"/>
                <a:gd name="T4" fmla="*/ 74 w 7617"/>
                <a:gd name="T5" fmla="*/ 237 h 237"/>
                <a:gd name="T6" fmla="*/ 0 w 7617"/>
                <a:gd name="T7" fmla="*/ 119 h 237"/>
                <a:gd name="T8" fmla="*/ 74 w 7617"/>
                <a:gd name="T9" fmla="*/ 0 h 237"/>
                <a:gd name="T10" fmla="*/ 7543 w 7617"/>
                <a:gd name="T11" fmla="*/ 0 h 237"/>
                <a:gd name="T12" fmla="*/ 7617 w 7617"/>
                <a:gd name="T13" fmla="*/ 11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17" h="237">
                  <a:moveTo>
                    <a:pt x="7617" y="119"/>
                  </a:moveTo>
                  <a:cubicBezTo>
                    <a:pt x="7617" y="184"/>
                    <a:pt x="7584" y="237"/>
                    <a:pt x="7543" y="237"/>
                  </a:cubicBezTo>
                  <a:lnTo>
                    <a:pt x="74" y="237"/>
                  </a:lnTo>
                  <a:cubicBezTo>
                    <a:pt x="33" y="237"/>
                    <a:pt x="0" y="184"/>
                    <a:pt x="0" y="119"/>
                  </a:cubicBezTo>
                  <a:cubicBezTo>
                    <a:pt x="0" y="53"/>
                    <a:pt x="33" y="0"/>
                    <a:pt x="74" y="0"/>
                  </a:cubicBezTo>
                  <a:lnTo>
                    <a:pt x="7543" y="0"/>
                  </a:lnTo>
                  <a:cubicBezTo>
                    <a:pt x="7584" y="0"/>
                    <a:pt x="7617" y="53"/>
                    <a:pt x="7617" y="119"/>
                  </a:cubicBezTo>
                  <a:close/>
                </a:path>
              </a:pathLst>
            </a:custGeom>
            <a:solidFill>
              <a:srgbClr val="ABAA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3" name="Freeform 30173">
              <a:extLst>
                <a:ext uri="{FF2B5EF4-FFF2-40B4-BE49-F238E27FC236}">
                  <a16:creationId xmlns:a16="http://schemas.microsoft.com/office/drawing/2014/main" id="{0495B23D-8002-49DB-A5B5-591CA09AEC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40522" y="5805086"/>
              <a:ext cx="6367162" cy="223052"/>
            </a:xfrm>
            <a:custGeom>
              <a:avLst/>
              <a:gdLst>
                <a:gd name="T0" fmla="*/ 90 w 7650"/>
                <a:gd name="T1" fmla="*/ 34 h 271"/>
                <a:gd name="T2" fmla="*/ 33 w 7650"/>
                <a:gd name="T3" fmla="*/ 136 h 271"/>
                <a:gd name="T4" fmla="*/ 90 w 7650"/>
                <a:gd name="T5" fmla="*/ 238 h 271"/>
                <a:gd name="T6" fmla="*/ 7559 w 7650"/>
                <a:gd name="T7" fmla="*/ 238 h 271"/>
                <a:gd name="T8" fmla="*/ 7616 w 7650"/>
                <a:gd name="T9" fmla="*/ 136 h 271"/>
                <a:gd name="T10" fmla="*/ 7559 w 7650"/>
                <a:gd name="T11" fmla="*/ 34 h 271"/>
                <a:gd name="T12" fmla="*/ 90 w 7650"/>
                <a:gd name="T13" fmla="*/ 34 h 271"/>
                <a:gd name="T14" fmla="*/ 7559 w 7650"/>
                <a:gd name="T15" fmla="*/ 271 h 271"/>
                <a:gd name="T16" fmla="*/ 90 w 7650"/>
                <a:gd name="T17" fmla="*/ 271 h 271"/>
                <a:gd name="T18" fmla="*/ 0 w 7650"/>
                <a:gd name="T19" fmla="*/ 136 h 271"/>
                <a:gd name="T20" fmla="*/ 90 w 7650"/>
                <a:gd name="T21" fmla="*/ 0 h 271"/>
                <a:gd name="T22" fmla="*/ 7559 w 7650"/>
                <a:gd name="T23" fmla="*/ 0 h 271"/>
                <a:gd name="T24" fmla="*/ 7650 w 7650"/>
                <a:gd name="T25" fmla="*/ 136 h 271"/>
                <a:gd name="T26" fmla="*/ 7559 w 7650"/>
                <a:gd name="T27" fmla="*/ 27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50" h="271">
                  <a:moveTo>
                    <a:pt x="90" y="34"/>
                  </a:moveTo>
                  <a:cubicBezTo>
                    <a:pt x="59" y="34"/>
                    <a:pt x="33" y="80"/>
                    <a:pt x="33" y="136"/>
                  </a:cubicBezTo>
                  <a:cubicBezTo>
                    <a:pt x="33" y="191"/>
                    <a:pt x="59" y="238"/>
                    <a:pt x="90" y="238"/>
                  </a:cubicBezTo>
                  <a:lnTo>
                    <a:pt x="7559" y="238"/>
                  </a:lnTo>
                  <a:cubicBezTo>
                    <a:pt x="7590" y="238"/>
                    <a:pt x="7616" y="191"/>
                    <a:pt x="7616" y="136"/>
                  </a:cubicBezTo>
                  <a:cubicBezTo>
                    <a:pt x="7616" y="80"/>
                    <a:pt x="7590" y="34"/>
                    <a:pt x="7559" y="34"/>
                  </a:cubicBezTo>
                  <a:lnTo>
                    <a:pt x="90" y="34"/>
                  </a:lnTo>
                  <a:close/>
                  <a:moveTo>
                    <a:pt x="7559" y="271"/>
                  </a:moveTo>
                  <a:lnTo>
                    <a:pt x="90" y="271"/>
                  </a:lnTo>
                  <a:cubicBezTo>
                    <a:pt x="39" y="271"/>
                    <a:pt x="0" y="211"/>
                    <a:pt x="0" y="136"/>
                  </a:cubicBezTo>
                  <a:cubicBezTo>
                    <a:pt x="0" y="60"/>
                    <a:pt x="39" y="0"/>
                    <a:pt x="90" y="0"/>
                  </a:cubicBezTo>
                  <a:lnTo>
                    <a:pt x="7559" y="0"/>
                  </a:lnTo>
                  <a:cubicBezTo>
                    <a:pt x="7610" y="0"/>
                    <a:pt x="7650" y="60"/>
                    <a:pt x="7650" y="136"/>
                  </a:cubicBezTo>
                  <a:cubicBezTo>
                    <a:pt x="7650" y="211"/>
                    <a:pt x="7610" y="271"/>
                    <a:pt x="7559" y="27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4" name="Rectangle 30174">
              <a:extLst>
                <a:ext uri="{FF2B5EF4-FFF2-40B4-BE49-F238E27FC236}">
                  <a16:creationId xmlns:a16="http://schemas.microsoft.com/office/drawing/2014/main" id="{9CEA67AA-0150-4E34-9227-1DF456B1087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720402" y="5682768"/>
              <a:ext cx="32076" cy="466249"/>
            </a:xfrm>
            <a:prstGeom prst="rect">
              <a:avLst/>
            </a:prstGeom>
            <a:solidFill>
              <a:srgbClr val="DFDC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5" name="Rectangle 30175">
              <a:extLst>
                <a:ext uri="{FF2B5EF4-FFF2-40B4-BE49-F238E27FC236}">
                  <a16:creationId xmlns:a16="http://schemas.microsoft.com/office/drawing/2014/main" id="{FA1291C0-73A5-4D92-9C42-516AA3FD18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208839" y="5682768"/>
              <a:ext cx="32076" cy="466249"/>
            </a:xfrm>
            <a:prstGeom prst="rect">
              <a:avLst/>
            </a:prstGeom>
            <a:solidFill>
              <a:srgbClr val="DFDC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6" name="Freeform 30176">
              <a:extLst>
                <a:ext uri="{FF2B5EF4-FFF2-40B4-BE49-F238E27FC236}">
                  <a16:creationId xmlns:a16="http://schemas.microsoft.com/office/drawing/2014/main" id="{0F900230-D1A0-4BE7-95D8-F60A960BCE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66304" y="5792135"/>
              <a:ext cx="193917" cy="234564"/>
            </a:xfrm>
            <a:custGeom>
              <a:avLst/>
              <a:gdLst>
                <a:gd name="T0" fmla="*/ 36 w 133"/>
                <a:gd name="T1" fmla="*/ 0 h 163"/>
                <a:gd name="T2" fmla="*/ 36 w 133"/>
                <a:gd name="T3" fmla="*/ 63 h 163"/>
                <a:gd name="T4" fmla="*/ 97 w 133"/>
                <a:gd name="T5" fmla="*/ 63 h 163"/>
                <a:gd name="T6" fmla="*/ 97 w 133"/>
                <a:gd name="T7" fmla="*/ 0 h 163"/>
                <a:gd name="T8" fmla="*/ 133 w 133"/>
                <a:gd name="T9" fmla="*/ 0 h 163"/>
                <a:gd name="T10" fmla="*/ 133 w 133"/>
                <a:gd name="T11" fmla="*/ 163 h 163"/>
                <a:gd name="T12" fmla="*/ 97 w 133"/>
                <a:gd name="T13" fmla="*/ 163 h 163"/>
                <a:gd name="T14" fmla="*/ 97 w 133"/>
                <a:gd name="T15" fmla="*/ 95 h 163"/>
                <a:gd name="T16" fmla="*/ 36 w 133"/>
                <a:gd name="T17" fmla="*/ 95 h 163"/>
                <a:gd name="T18" fmla="*/ 36 w 133"/>
                <a:gd name="T19" fmla="*/ 163 h 163"/>
                <a:gd name="T20" fmla="*/ 0 w 133"/>
                <a:gd name="T21" fmla="*/ 163 h 163"/>
                <a:gd name="T22" fmla="*/ 0 w 133"/>
                <a:gd name="T23" fmla="*/ 0 h 163"/>
                <a:gd name="T24" fmla="*/ 36 w 133"/>
                <a:gd name="T2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" h="163">
                  <a:moveTo>
                    <a:pt x="36" y="0"/>
                  </a:moveTo>
                  <a:lnTo>
                    <a:pt x="36" y="63"/>
                  </a:lnTo>
                  <a:lnTo>
                    <a:pt x="97" y="63"/>
                  </a:lnTo>
                  <a:lnTo>
                    <a:pt x="97" y="0"/>
                  </a:lnTo>
                  <a:lnTo>
                    <a:pt x="133" y="0"/>
                  </a:lnTo>
                  <a:lnTo>
                    <a:pt x="133" y="163"/>
                  </a:lnTo>
                  <a:lnTo>
                    <a:pt x="97" y="163"/>
                  </a:lnTo>
                  <a:lnTo>
                    <a:pt x="97" y="95"/>
                  </a:lnTo>
                  <a:lnTo>
                    <a:pt x="36" y="95"/>
                  </a:lnTo>
                  <a:lnTo>
                    <a:pt x="36" y="163"/>
                  </a:lnTo>
                  <a:lnTo>
                    <a:pt x="0" y="163"/>
                  </a:lnTo>
                  <a:lnTo>
                    <a:pt x="0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ED1D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7" name="Freeform 30177">
              <a:extLst>
                <a:ext uri="{FF2B5EF4-FFF2-40B4-BE49-F238E27FC236}">
                  <a16:creationId xmlns:a16="http://schemas.microsoft.com/office/drawing/2014/main" id="{35167157-A970-4F9D-B93A-77F5EC54ED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357556" y="5783501"/>
              <a:ext cx="212871" cy="251832"/>
            </a:xfrm>
            <a:custGeom>
              <a:avLst/>
              <a:gdLst>
                <a:gd name="T0" fmla="*/ 192 w 256"/>
                <a:gd name="T1" fmla="*/ 284 h 306"/>
                <a:gd name="T2" fmla="*/ 235 w 256"/>
                <a:gd name="T3" fmla="*/ 284 h 306"/>
                <a:gd name="T4" fmla="*/ 235 w 256"/>
                <a:gd name="T5" fmla="*/ 21 h 306"/>
                <a:gd name="T6" fmla="*/ 192 w 256"/>
                <a:gd name="T7" fmla="*/ 21 h 306"/>
                <a:gd name="T8" fmla="*/ 192 w 256"/>
                <a:gd name="T9" fmla="*/ 131 h 306"/>
                <a:gd name="T10" fmla="*/ 65 w 256"/>
                <a:gd name="T11" fmla="*/ 131 h 306"/>
                <a:gd name="T12" fmla="*/ 65 w 256"/>
                <a:gd name="T13" fmla="*/ 21 h 306"/>
                <a:gd name="T14" fmla="*/ 22 w 256"/>
                <a:gd name="T15" fmla="*/ 21 h 306"/>
                <a:gd name="T16" fmla="*/ 22 w 256"/>
                <a:gd name="T17" fmla="*/ 284 h 306"/>
                <a:gd name="T18" fmla="*/ 65 w 256"/>
                <a:gd name="T19" fmla="*/ 284 h 306"/>
                <a:gd name="T20" fmla="*/ 65 w 256"/>
                <a:gd name="T21" fmla="*/ 165 h 306"/>
                <a:gd name="T22" fmla="*/ 192 w 256"/>
                <a:gd name="T23" fmla="*/ 165 h 306"/>
                <a:gd name="T24" fmla="*/ 192 w 256"/>
                <a:gd name="T25" fmla="*/ 284 h 306"/>
                <a:gd name="T26" fmla="*/ 256 w 256"/>
                <a:gd name="T27" fmla="*/ 306 h 306"/>
                <a:gd name="T28" fmla="*/ 170 w 256"/>
                <a:gd name="T29" fmla="*/ 306 h 306"/>
                <a:gd name="T30" fmla="*/ 170 w 256"/>
                <a:gd name="T31" fmla="*/ 187 h 306"/>
                <a:gd name="T32" fmla="*/ 86 w 256"/>
                <a:gd name="T33" fmla="*/ 187 h 306"/>
                <a:gd name="T34" fmla="*/ 86 w 256"/>
                <a:gd name="T35" fmla="*/ 306 h 306"/>
                <a:gd name="T36" fmla="*/ 0 w 256"/>
                <a:gd name="T37" fmla="*/ 306 h 306"/>
                <a:gd name="T38" fmla="*/ 0 w 256"/>
                <a:gd name="T39" fmla="*/ 0 h 306"/>
                <a:gd name="T40" fmla="*/ 86 w 256"/>
                <a:gd name="T41" fmla="*/ 0 h 306"/>
                <a:gd name="T42" fmla="*/ 86 w 256"/>
                <a:gd name="T43" fmla="*/ 109 h 306"/>
                <a:gd name="T44" fmla="*/ 170 w 256"/>
                <a:gd name="T45" fmla="*/ 109 h 306"/>
                <a:gd name="T46" fmla="*/ 170 w 256"/>
                <a:gd name="T47" fmla="*/ 0 h 306"/>
                <a:gd name="T48" fmla="*/ 256 w 256"/>
                <a:gd name="T49" fmla="*/ 0 h 306"/>
                <a:gd name="T50" fmla="*/ 256 w 256"/>
                <a:gd name="T51" fmla="*/ 306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306">
                  <a:moveTo>
                    <a:pt x="192" y="284"/>
                  </a:moveTo>
                  <a:lnTo>
                    <a:pt x="235" y="284"/>
                  </a:lnTo>
                  <a:lnTo>
                    <a:pt x="235" y="21"/>
                  </a:lnTo>
                  <a:lnTo>
                    <a:pt x="192" y="21"/>
                  </a:lnTo>
                  <a:lnTo>
                    <a:pt x="192" y="131"/>
                  </a:lnTo>
                  <a:lnTo>
                    <a:pt x="65" y="131"/>
                  </a:lnTo>
                  <a:lnTo>
                    <a:pt x="65" y="21"/>
                  </a:lnTo>
                  <a:lnTo>
                    <a:pt x="22" y="21"/>
                  </a:lnTo>
                  <a:lnTo>
                    <a:pt x="22" y="284"/>
                  </a:lnTo>
                  <a:lnTo>
                    <a:pt x="65" y="284"/>
                  </a:lnTo>
                  <a:lnTo>
                    <a:pt x="65" y="165"/>
                  </a:lnTo>
                  <a:lnTo>
                    <a:pt x="192" y="165"/>
                  </a:lnTo>
                  <a:lnTo>
                    <a:pt x="192" y="284"/>
                  </a:lnTo>
                  <a:close/>
                  <a:moveTo>
                    <a:pt x="256" y="306"/>
                  </a:moveTo>
                  <a:lnTo>
                    <a:pt x="170" y="306"/>
                  </a:lnTo>
                  <a:lnTo>
                    <a:pt x="170" y="187"/>
                  </a:lnTo>
                  <a:lnTo>
                    <a:pt x="86" y="187"/>
                  </a:lnTo>
                  <a:lnTo>
                    <a:pt x="86" y="306"/>
                  </a:lnTo>
                  <a:lnTo>
                    <a:pt x="0" y="306"/>
                  </a:lnTo>
                  <a:lnTo>
                    <a:pt x="0" y="0"/>
                  </a:lnTo>
                  <a:lnTo>
                    <a:pt x="86" y="0"/>
                  </a:lnTo>
                  <a:lnTo>
                    <a:pt x="86" y="109"/>
                  </a:lnTo>
                  <a:lnTo>
                    <a:pt x="170" y="109"/>
                  </a:lnTo>
                  <a:lnTo>
                    <a:pt x="170" y="0"/>
                  </a:lnTo>
                  <a:lnTo>
                    <a:pt x="256" y="0"/>
                  </a:lnTo>
                  <a:lnTo>
                    <a:pt x="256" y="306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8" name="Freeform 30178">
              <a:extLst>
                <a:ext uri="{FF2B5EF4-FFF2-40B4-BE49-F238E27FC236}">
                  <a16:creationId xmlns:a16="http://schemas.microsoft.com/office/drawing/2014/main" id="{F4AC126F-D96E-40F0-AEF9-1866B43223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608335" y="5790695"/>
              <a:ext cx="208497" cy="237442"/>
            </a:xfrm>
            <a:custGeom>
              <a:avLst/>
              <a:gdLst>
                <a:gd name="T0" fmla="*/ 64 w 251"/>
                <a:gd name="T1" fmla="*/ 239 h 290"/>
                <a:gd name="T2" fmla="*/ 87 w 251"/>
                <a:gd name="T3" fmla="*/ 240 h 290"/>
                <a:gd name="T4" fmla="*/ 183 w 251"/>
                <a:gd name="T5" fmla="*/ 140 h 290"/>
                <a:gd name="T6" fmla="*/ 93 w 251"/>
                <a:gd name="T7" fmla="*/ 50 h 290"/>
                <a:gd name="T8" fmla="*/ 64 w 251"/>
                <a:gd name="T9" fmla="*/ 52 h 290"/>
                <a:gd name="T10" fmla="*/ 64 w 251"/>
                <a:gd name="T11" fmla="*/ 239 h 290"/>
                <a:gd name="T12" fmla="*/ 0 w 251"/>
                <a:gd name="T13" fmla="*/ 6 h 290"/>
                <a:gd name="T14" fmla="*/ 87 w 251"/>
                <a:gd name="T15" fmla="*/ 0 h 290"/>
                <a:gd name="T16" fmla="*/ 203 w 251"/>
                <a:gd name="T17" fmla="*/ 31 h 290"/>
                <a:gd name="T18" fmla="*/ 251 w 251"/>
                <a:gd name="T19" fmla="*/ 138 h 290"/>
                <a:gd name="T20" fmla="*/ 204 w 251"/>
                <a:gd name="T21" fmla="*/ 253 h 290"/>
                <a:gd name="T22" fmla="*/ 73 w 251"/>
                <a:gd name="T23" fmla="*/ 290 h 290"/>
                <a:gd name="T24" fmla="*/ 0 w 251"/>
                <a:gd name="T25" fmla="*/ 286 h 290"/>
                <a:gd name="T26" fmla="*/ 0 w 251"/>
                <a:gd name="T27" fmla="*/ 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1" h="290">
                  <a:moveTo>
                    <a:pt x="64" y="239"/>
                  </a:moveTo>
                  <a:cubicBezTo>
                    <a:pt x="70" y="240"/>
                    <a:pt x="79" y="240"/>
                    <a:pt x="87" y="240"/>
                  </a:cubicBezTo>
                  <a:cubicBezTo>
                    <a:pt x="145" y="240"/>
                    <a:pt x="183" y="208"/>
                    <a:pt x="183" y="140"/>
                  </a:cubicBezTo>
                  <a:cubicBezTo>
                    <a:pt x="183" y="81"/>
                    <a:pt x="149" y="50"/>
                    <a:pt x="93" y="50"/>
                  </a:cubicBezTo>
                  <a:cubicBezTo>
                    <a:pt x="79" y="50"/>
                    <a:pt x="70" y="51"/>
                    <a:pt x="64" y="52"/>
                  </a:cubicBezTo>
                  <a:lnTo>
                    <a:pt x="64" y="239"/>
                  </a:lnTo>
                  <a:close/>
                  <a:moveTo>
                    <a:pt x="0" y="6"/>
                  </a:moveTo>
                  <a:cubicBezTo>
                    <a:pt x="23" y="3"/>
                    <a:pt x="54" y="0"/>
                    <a:pt x="87" y="0"/>
                  </a:cubicBezTo>
                  <a:cubicBezTo>
                    <a:pt x="141" y="0"/>
                    <a:pt x="176" y="10"/>
                    <a:pt x="203" y="31"/>
                  </a:cubicBezTo>
                  <a:cubicBezTo>
                    <a:pt x="233" y="53"/>
                    <a:pt x="251" y="88"/>
                    <a:pt x="251" y="138"/>
                  </a:cubicBezTo>
                  <a:cubicBezTo>
                    <a:pt x="251" y="193"/>
                    <a:pt x="231" y="230"/>
                    <a:pt x="204" y="253"/>
                  </a:cubicBezTo>
                  <a:cubicBezTo>
                    <a:pt x="174" y="278"/>
                    <a:pt x="128" y="290"/>
                    <a:pt x="73" y="290"/>
                  </a:cubicBezTo>
                  <a:cubicBezTo>
                    <a:pt x="39" y="290"/>
                    <a:pt x="16" y="288"/>
                    <a:pt x="0" y="286"/>
                  </a:cubicBezTo>
                  <a:lnTo>
                    <a:pt x="0" y="6"/>
                  </a:lnTo>
                </a:path>
              </a:pathLst>
            </a:custGeom>
            <a:solidFill>
              <a:srgbClr val="ED1D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9" name="Freeform 30179">
              <a:extLst>
                <a:ext uri="{FF2B5EF4-FFF2-40B4-BE49-F238E27FC236}">
                  <a16:creationId xmlns:a16="http://schemas.microsoft.com/office/drawing/2014/main" id="{F3F51026-D9DE-4AAF-9ED7-C75EC35930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599587" y="5782061"/>
              <a:ext cx="227451" cy="256149"/>
            </a:xfrm>
            <a:custGeom>
              <a:avLst/>
              <a:gdLst>
                <a:gd name="T0" fmla="*/ 86 w 273"/>
                <a:gd name="T1" fmla="*/ 239 h 311"/>
                <a:gd name="T2" fmla="*/ 98 w 273"/>
                <a:gd name="T3" fmla="*/ 239 h 311"/>
                <a:gd name="T4" fmla="*/ 98 w 273"/>
                <a:gd name="T5" fmla="*/ 239 h 311"/>
                <a:gd name="T6" fmla="*/ 160 w 273"/>
                <a:gd name="T7" fmla="*/ 218 h 311"/>
                <a:gd name="T8" fmla="*/ 183 w 273"/>
                <a:gd name="T9" fmla="*/ 150 h 311"/>
                <a:gd name="T10" fmla="*/ 163 w 273"/>
                <a:gd name="T11" fmla="*/ 91 h 311"/>
                <a:gd name="T12" fmla="*/ 104 w 273"/>
                <a:gd name="T13" fmla="*/ 71 h 311"/>
                <a:gd name="T14" fmla="*/ 86 w 273"/>
                <a:gd name="T15" fmla="*/ 72 h 311"/>
                <a:gd name="T16" fmla="*/ 86 w 273"/>
                <a:gd name="T17" fmla="*/ 239 h 311"/>
                <a:gd name="T18" fmla="*/ 99 w 273"/>
                <a:gd name="T19" fmla="*/ 261 h 311"/>
                <a:gd name="T20" fmla="*/ 99 w 273"/>
                <a:gd name="T21" fmla="*/ 261 h 311"/>
                <a:gd name="T22" fmla="*/ 73 w 273"/>
                <a:gd name="T23" fmla="*/ 259 h 311"/>
                <a:gd name="T24" fmla="*/ 64 w 273"/>
                <a:gd name="T25" fmla="*/ 257 h 311"/>
                <a:gd name="T26" fmla="*/ 64 w 273"/>
                <a:gd name="T27" fmla="*/ 54 h 311"/>
                <a:gd name="T28" fmla="*/ 73 w 273"/>
                <a:gd name="T29" fmla="*/ 52 h 311"/>
                <a:gd name="T30" fmla="*/ 104 w 273"/>
                <a:gd name="T31" fmla="*/ 49 h 311"/>
                <a:gd name="T32" fmla="*/ 178 w 273"/>
                <a:gd name="T33" fmla="*/ 76 h 311"/>
                <a:gd name="T34" fmla="*/ 205 w 273"/>
                <a:gd name="T35" fmla="*/ 150 h 311"/>
                <a:gd name="T36" fmla="*/ 176 w 273"/>
                <a:gd name="T37" fmla="*/ 233 h 311"/>
                <a:gd name="T38" fmla="*/ 99 w 273"/>
                <a:gd name="T39" fmla="*/ 261 h 311"/>
                <a:gd name="T40" fmla="*/ 21 w 273"/>
                <a:gd name="T41" fmla="*/ 286 h 311"/>
                <a:gd name="T42" fmla="*/ 84 w 273"/>
                <a:gd name="T43" fmla="*/ 289 h 311"/>
                <a:gd name="T44" fmla="*/ 208 w 273"/>
                <a:gd name="T45" fmla="*/ 255 h 311"/>
                <a:gd name="T46" fmla="*/ 252 w 273"/>
                <a:gd name="T47" fmla="*/ 148 h 311"/>
                <a:gd name="T48" fmla="*/ 208 w 273"/>
                <a:gd name="T49" fmla="*/ 49 h 311"/>
                <a:gd name="T50" fmla="*/ 98 w 273"/>
                <a:gd name="T51" fmla="*/ 21 h 311"/>
                <a:gd name="T52" fmla="*/ 21 w 273"/>
                <a:gd name="T53" fmla="*/ 26 h 311"/>
                <a:gd name="T54" fmla="*/ 21 w 273"/>
                <a:gd name="T55" fmla="*/ 286 h 311"/>
                <a:gd name="T56" fmla="*/ 84 w 273"/>
                <a:gd name="T57" fmla="*/ 311 h 311"/>
                <a:gd name="T58" fmla="*/ 9 w 273"/>
                <a:gd name="T59" fmla="*/ 307 h 311"/>
                <a:gd name="T60" fmla="*/ 0 w 273"/>
                <a:gd name="T61" fmla="*/ 305 h 311"/>
                <a:gd name="T62" fmla="*/ 0 w 273"/>
                <a:gd name="T63" fmla="*/ 7 h 311"/>
                <a:gd name="T64" fmla="*/ 9 w 273"/>
                <a:gd name="T65" fmla="*/ 6 h 311"/>
                <a:gd name="T66" fmla="*/ 98 w 273"/>
                <a:gd name="T67" fmla="*/ 0 h 311"/>
                <a:gd name="T68" fmla="*/ 221 w 273"/>
                <a:gd name="T69" fmla="*/ 32 h 311"/>
                <a:gd name="T70" fmla="*/ 273 w 273"/>
                <a:gd name="T71" fmla="*/ 148 h 311"/>
                <a:gd name="T72" fmla="*/ 222 w 273"/>
                <a:gd name="T73" fmla="*/ 272 h 311"/>
                <a:gd name="T74" fmla="*/ 84 w 273"/>
                <a:gd name="T75" fmla="*/ 311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3" h="311">
                  <a:moveTo>
                    <a:pt x="86" y="239"/>
                  </a:moveTo>
                  <a:cubicBezTo>
                    <a:pt x="90" y="239"/>
                    <a:pt x="94" y="239"/>
                    <a:pt x="98" y="239"/>
                  </a:cubicBezTo>
                  <a:lnTo>
                    <a:pt x="98" y="239"/>
                  </a:lnTo>
                  <a:cubicBezTo>
                    <a:pt x="125" y="239"/>
                    <a:pt x="146" y="232"/>
                    <a:pt x="160" y="218"/>
                  </a:cubicBezTo>
                  <a:cubicBezTo>
                    <a:pt x="175" y="203"/>
                    <a:pt x="183" y="180"/>
                    <a:pt x="183" y="150"/>
                  </a:cubicBezTo>
                  <a:cubicBezTo>
                    <a:pt x="183" y="125"/>
                    <a:pt x="177" y="105"/>
                    <a:pt x="163" y="91"/>
                  </a:cubicBezTo>
                  <a:cubicBezTo>
                    <a:pt x="150" y="78"/>
                    <a:pt x="129" y="71"/>
                    <a:pt x="104" y="71"/>
                  </a:cubicBezTo>
                  <a:cubicBezTo>
                    <a:pt x="97" y="71"/>
                    <a:pt x="91" y="71"/>
                    <a:pt x="86" y="72"/>
                  </a:cubicBezTo>
                  <a:lnTo>
                    <a:pt x="86" y="239"/>
                  </a:lnTo>
                  <a:close/>
                  <a:moveTo>
                    <a:pt x="99" y="261"/>
                  </a:moveTo>
                  <a:lnTo>
                    <a:pt x="99" y="261"/>
                  </a:lnTo>
                  <a:cubicBezTo>
                    <a:pt x="89" y="261"/>
                    <a:pt x="80" y="261"/>
                    <a:pt x="73" y="259"/>
                  </a:cubicBezTo>
                  <a:lnTo>
                    <a:pt x="64" y="257"/>
                  </a:lnTo>
                  <a:lnTo>
                    <a:pt x="64" y="54"/>
                  </a:lnTo>
                  <a:lnTo>
                    <a:pt x="73" y="52"/>
                  </a:lnTo>
                  <a:cubicBezTo>
                    <a:pt x="78" y="51"/>
                    <a:pt x="88" y="49"/>
                    <a:pt x="104" y="49"/>
                  </a:cubicBezTo>
                  <a:cubicBezTo>
                    <a:pt x="135" y="49"/>
                    <a:pt x="161" y="58"/>
                    <a:pt x="178" y="76"/>
                  </a:cubicBezTo>
                  <a:cubicBezTo>
                    <a:pt x="196" y="93"/>
                    <a:pt x="205" y="119"/>
                    <a:pt x="205" y="150"/>
                  </a:cubicBezTo>
                  <a:cubicBezTo>
                    <a:pt x="205" y="186"/>
                    <a:pt x="195" y="214"/>
                    <a:pt x="176" y="233"/>
                  </a:cubicBezTo>
                  <a:cubicBezTo>
                    <a:pt x="157" y="251"/>
                    <a:pt x="131" y="261"/>
                    <a:pt x="99" y="261"/>
                  </a:cubicBezTo>
                  <a:close/>
                  <a:moveTo>
                    <a:pt x="21" y="286"/>
                  </a:moveTo>
                  <a:cubicBezTo>
                    <a:pt x="40" y="288"/>
                    <a:pt x="61" y="289"/>
                    <a:pt x="84" y="289"/>
                  </a:cubicBezTo>
                  <a:cubicBezTo>
                    <a:pt x="138" y="289"/>
                    <a:pt x="181" y="277"/>
                    <a:pt x="208" y="255"/>
                  </a:cubicBezTo>
                  <a:cubicBezTo>
                    <a:pt x="236" y="231"/>
                    <a:pt x="252" y="194"/>
                    <a:pt x="252" y="148"/>
                  </a:cubicBezTo>
                  <a:cubicBezTo>
                    <a:pt x="252" y="104"/>
                    <a:pt x="237" y="71"/>
                    <a:pt x="208" y="49"/>
                  </a:cubicBezTo>
                  <a:cubicBezTo>
                    <a:pt x="182" y="30"/>
                    <a:pt x="148" y="21"/>
                    <a:pt x="98" y="21"/>
                  </a:cubicBezTo>
                  <a:cubicBezTo>
                    <a:pt x="70" y="21"/>
                    <a:pt x="43" y="23"/>
                    <a:pt x="21" y="26"/>
                  </a:cubicBezTo>
                  <a:lnTo>
                    <a:pt x="21" y="286"/>
                  </a:lnTo>
                  <a:close/>
                  <a:moveTo>
                    <a:pt x="84" y="311"/>
                  </a:moveTo>
                  <a:cubicBezTo>
                    <a:pt x="56" y="311"/>
                    <a:pt x="31" y="309"/>
                    <a:pt x="9" y="307"/>
                  </a:cubicBezTo>
                  <a:lnTo>
                    <a:pt x="0" y="305"/>
                  </a:lnTo>
                  <a:lnTo>
                    <a:pt x="0" y="7"/>
                  </a:lnTo>
                  <a:lnTo>
                    <a:pt x="9" y="6"/>
                  </a:lnTo>
                  <a:cubicBezTo>
                    <a:pt x="33" y="2"/>
                    <a:pt x="65" y="0"/>
                    <a:pt x="98" y="0"/>
                  </a:cubicBezTo>
                  <a:cubicBezTo>
                    <a:pt x="153" y="0"/>
                    <a:pt x="191" y="10"/>
                    <a:pt x="221" y="32"/>
                  </a:cubicBezTo>
                  <a:cubicBezTo>
                    <a:pt x="255" y="58"/>
                    <a:pt x="273" y="98"/>
                    <a:pt x="273" y="148"/>
                  </a:cubicBezTo>
                  <a:cubicBezTo>
                    <a:pt x="273" y="214"/>
                    <a:pt x="245" y="252"/>
                    <a:pt x="222" y="272"/>
                  </a:cubicBezTo>
                  <a:cubicBezTo>
                    <a:pt x="191" y="298"/>
                    <a:pt x="144" y="311"/>
                    <a:pt x="84" y="311"/>
                  </a:cubicBezTo>
                </a:path>
              </a:pathLst>
            </a:cu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pic>
          <p:nvPicPr>
            <p:cNvPr id="20" name="Picture 30181">
              <a:extLst>
                <a:ext uri="{FF2B5EF4-FFF2-40B4-BE49-F238E27FC236}">
                  <a16:creationId xmlns:a16="http://schemas.microsoft.com/office/drawing/2014/main" id="{932F7199-5764-48A7-9A51-A48F921C6E62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56198" y="5630962"/>
              <a:ext cx="48115" cy="2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1" name="Picture 30184">
              <a:extLst>
                <a:ext uri="{FF2B5EF4-FFF2-40B4-BE49-F238E27FC236}">
                  <a16:creationId xmlns:a16="http://schemas.microsoft.com/office/drawing/2014/main" id="{E3A5A45F-B8BC-48D2-9419-C9CED38164FC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5630962"/>
              <a:ext cx="9886046" cy="22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Freeform 30186">
              <a:extLst>
                <a:ext uri="{FF2B5EF4-FFF2-40B4-BE49-F238E27FC236}">
                  <a16:creationId xmlns:a16="http://schemas.microsoft.com/office/drawing/2014/main" id="{551E0721-7A2E-43A5-974F-8DFC57565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3644" y="5819476"/>
              <a:ext cx="3169730" cy="194271"/>
            </a:xfrm>
            <a:custGeom>
              <a:avLst/>
              <a:gdLst>
                <a:gd name="T0" fmla="*/ 74 w 3809"/>
                <a:gd name="T1" fmla="*/ 0 h 237"/>
                <a:gd name="T2" fmla="*/ 0 w 3809"/>
                <a:gd name="T3" fmla="*/ 119 h 237"/>
                <a:gd name="T4" fmla="*/ 74 w 3809"/>
                <a:gd name="T5" fmla="*/ 237 h 237"/>
                <a:gd name="T6" fmla="*/ 3809 w 3809"/>
                <a:gd name="T7" fmla="*/ 237 h 237"/>
                <a:gd name="T8" fmla="*/ 3809 w 3809"/>
                <a:gd name="T9" fmla="*/ 0 h 237"/>
                <a:gd name="T10" fmla="*/ 74 w 3809"/>
                <a:gd name="T1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09" h="237">
                  <a:moveTo>
                    <a:pt x="74" y="0"/>
                  </a:moveTo>
                  <a:cubicBezTo>
                    <a:pt x="33" y="0"/>
                    <a:pt x="0" y="53"/>
                    <a:pt x="0" y="119"/>
                  </a:cubicBezTo>
                  <a:cubicBezTo>
                    <a:pt x="0" y="184"/>
                    <a:pt x="33" y="237"/>
                    <a:pt x="74" y="237"/>
                  </a:cubicBezTo>
                  <a:lnTo>
                    <a:pt x="3809" y="237"/>
                  </a:lnTo>
                  <a:lnTo>
                    <a:pt x="3809" y="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ED1D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3" name="Freeform 30187">
              <a:extLst>
                <a:ext uri="{FF2B5EF4-FFF2-40B4-BE49-F238E27FC236}">
                  <a16:creationId xmlns:a16="http://schemas.microsoft.com/office/drawing/2014/main" id="{97C3D89F-6F64-42CE-9DF1-E2F3D9CBAD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036793" y="5776305"/>
              <a:ext cx="106436" cy="107928"/>
            </a:xfrm>
            <a:custGeom>
              <a:avLst/>
              <a:gdLst>
                <a:gd name="T0" fmla="*/ 105 w 129"/>
                <a:gd name="T1" fmla="*/ 95 h 131"/>
                <a:gd name="T2" fmla="*/ 80 w 129"/>
                <a:gd name="T3" fmla="*/ 70 h 131"/>
                <a:gd name="T4" fmla="*/ 19 w 129"/>
                <a:gd name="T5" fmla="*/ 131 h 131"/>
                <a:gd name="T6" fmla="*/ 0 w 129"/>
                <a:gd name="T7" fmla="*/ 111 h 131"/>
                <a:gd name="T8" fmla="*/ 60 w 129"/>
                <a:gd name="T9" fmla="*/ 50 h 131"/>
                <a:gd name="T10" fmla="*/ 35 w 129"/>
                <a:gd name="T11" fmla="*/ 25 h 131"/>
                <a:gd name="T12" fmla="*/ 129 w 129"/>
                <a:gd name="T13" fmla="*/ 0 h 131"/>
                <a:gd name="T14" fmla="*/ 105 w 129"/>
                <a:gd name="T15" fmla="*/ 9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9" h="131">
                  <a:moveTo>
                    <a:pt x="105" y="95"/>
                  </a:moveTo>
                  <a:cubicBezTo>
                    <a:pt x="96" y="87"/>
                    <a:pt x="88" y="79"/>
                    <a:pt x="80" y="70"/>
                  </a:cubicBezTo>
                  <a:cubicBezTo>
                    <a:pt x="60" y="90"/>
                    <a:pt x="40" y="110"/>
                    <a:pt x="19" y="131"/>
                  </a:cubicBezTo>
                  <a:cubicBezTo>
                    <a:pt x="13" y="124"/>
                    <a:pt x="6" y="117"/>
                    <a:pt x="0" y="111"/>
                  </a:cubicBezTo>
                  <a:cubicBezTo>
                    <a:pt x="20" y="91"/>
                    <a:pt x="40" y="71"/>
                    <a:pt x="60" y="50"/>
                  </a:cubicBezTo>
                  <a:cubicBezTo>
                    <a:pt x="52" y="42"/>
                    <a:pt x="44" y="34"/>
                    <a:pt x="35" y="25"/>
                  </a:cubicBezTo>
                  <a:cubicBezTo>
                    <a:pt x="67" y="17"/>
                    <a:pt x="98" y="9"/>
                    <a:pt x="129" y="0"/>
                  </a:cubicBezTo>
                  <a:cubicBezTo>
                    <a:pt x="121" y="32"/>
                    <a:pt x="113" y="63"/>
                    <a:pt x="105" y="9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4" name="Freeform 30188">
              <a:extLst>
                <a:ext uri="{FF2B5EF4-FFF2-40B4-BE49-F238E27FC236}">
                  <a16:creationId xmlns:a16="http://schemas.microsoft.com/office/drawing/2014/main" id="{CDBF79D0-50EC-4EF2-8414-5D31DF236E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07883" y="5776305"/>
              <a:ext cx="107893" cy="107928"/>
            </a:xfrm>
            <a:custGeom>
              <a:avLst/>
              <a:gdLst>
                <a:gd name="T0" fmla="*/ 24 w 130"/>
                <a:gd name="T1" fmla="*/ 95 h 131"/>
                <a:gd name="T2" fmla="*/ 49 w 130"/>
                <a:gd name="T3" fmla="*/ 70 h 131"/>
                <a:gd name="T4" fmla="*/ 110 w 130"/>
                <a:gd name="T5" fmla="*/ 131 h 131"/>
                <a:gd name="T6" fmla="*/ 130 w 130"/>
                <a:gd name="T7" fmla="*/ 111 h 131"/>
                <a:gd name="T8" fmla="*/ 69 w 130"/>
                <a:gd name="T9" fmla="*/ 50 h 131"/>
                <a:gd name="T10" fmla="*/ 94 w 130"/>
                <a:gd name="T11" fmla="*/ 25 h 131"/>
                <a:gd name="T12" fmla="*/ 0 w 130"/>
                <a:gd name="T13" fmla="*/ 0 h 131"/>
                <a:gd name="T14" fmla="*/ 24 w 130"/>
                <a:gd name="T15" fmla="*/ 9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31">
                  <a:moveTo>
                    <a:pt x="24" y="95"/>
                  </a:moveTo>
                  <a:cubicBezTo>
                    <a:pt x="33" y="87"/>
                    <a:pt x="41" y="79"/>
                    <a:pt x="49" y="70"/>
                  </a:cubicBezTo>
                  <a:cubicBezTo>
                    <a:pt x="70" y="90"/>
                    <a:pt x="90" y="110"/>
                    <a:pt x="110" y="131"/>
                  </a:cubicBezTo>
                  <a:cubicBezTo>
                    <a:pt x="117" y="124"/>
                    <a:pt x="123" y="117"/>
                    <a:pt x="130" y="111"/>
                  </a:cubicBezTo>
                  <a:cubicBezTo>
                    <a:pt x="110" y="91"/>
                    <a:pt x="90" y="71"/>
                    <a:pt x="69" y="50"/>
                  </a:cubicBezTo>
                  <a:cubicBezTo>
                    <a:pt x="78" y="42"/>
                    <a:pt x="86" y="34"/>
                    <a:pt x="94" y="25"/>
                  </a:cubicBezTo>
                  <a:cubicBezTo>
                    <a:pt x="62" y="17"/>
                    <a:pt x="31" y="9"/>
                    <a:pt x="0" y="0"/>
                  </a:cubicBezTo>
                  <a:cubicBezTo>
                    <a:pt x="8" y="32"/>
                    <a:pt x="16" y="63"/>
                    <a:pt x="24" y="9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5" name="Freeform 30189">
              <a:extLst>
                <a:ext uri="{FF2B5EF4-FFF2-40B4-BE49-F238E27FC236}">
                  <a16:creationId xmlns:a16="http://schemas.microsoft.com/office/drawing/2014/main" id="{C98A3E8A-2981-4EAD-A111-BC8304BE72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07883" y="5950429"/>
              <a:ext cx="107893" cy="106489"/>
            </a:xfrm>
            <a:custGeom>
              <a:avLst/>
              <a:gdLst>
                <a:gd name="T0" fmla="*/ 24 w 130"/>
                <a:gd name="T1" fmla="*/ 35 h 130"/>
                <a:gd name="T2" fmla="*/ 49 w 130"/>
                <a:gd name="T3" fmla="*/ 60 h 130"/>
                <a:gd name="T4" fmla="*/ 110 w 130"/>
                <a:gd name="T5" fmla="*/ 0 h 130"/>
                <a:gd name="T6" fmla="*/ 130 w 130"/>
                <a:gd name="T7" fmla="*/ 20 h 130"/>
                <a:gd name="T8" fmla="*/ 69 w 130"/>
                <a:gd name="T9" fmla="*/ 80 h 130"/>
                <a:gd name="T10" fmla="*/ 94 w 130"/>
                <a:gd name="T11" fmla="*/ 105 h 130"/>
                <a:gd name="T12" fmla="*/ 0 w 130"/>
                <a:gd name="T13" fmla="*/ 130 h 130"/>
                <a:gd name="T14" fmla="*/ 24 w 130"/>
                <a:gd name="T15" fmla="*/ 3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30">
                  <a:moveTo>
                    <a:pt x="24" y="35"/>
                  </a:moveTo>
                  <a:cubicBezTo>
                    <a:pt x="33" y="44"/>
                    <a:pt x="41" y="52"/>
                    <a:pt x="49" y="60"/>
                  </a:cubicBezTo>
                  <a:cubicBezTo>
                    <a:pt x="70" y="40"/>
                    <a:pt x="90" y="20"/>
                    <a:pt x="110" y="0"/>
                  </a:cubicBezTo>
                  <a:cubicBezTo>
                    <a:pt x="117" y="6"/>
                    <a:pt x="123" y="13"/>
                    <a:pt x="130" y="20"/>
                  </a:cubicBezTo>
                  <a:cubicBezTo>
                    <a:pt x="110" y="40"/>
                    <a:pt x="90" y="60"/>
                    <a:pt x="69" y="80"/>
                  </a:cubicBezTo>
                  <a:cubicBezTo>
                    <a:pt x="78" y="88"/>
                    <a:pt x="86" y="96"/>
                    <a:pt x="94" y="105"/>
                  </a:cubicBezTo>
                  <a:cubicBezTo>
                    <a:pt x="62" y="113"/>
                    <a:pt x="31" y="122"/>
                    <a:pt x="0" y="130"/>
                  </a:cubicBezTo>
                  <a:cubicBezTo>
                    <a:pt x="8" y="98"/>
                    <a:pt x="16" y="67"/>
                    <a:pt x="24" y="3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6" name="Freeform 30190">
              <a:extLst>
                <a:ext uri="{FF2B5EF4-FFF2-40B4-BE49-F238E27FC236}">
                  <a16:creationId xmlns:a16="http://schemas.microsoft.com/office/drawing/2014/main" id="{34AC6B96-BEC3-4597-A186-A97E16A21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044082" y="5950429"/>
              <a:ext cx="109352" cy="106489"/>
            </a:xfrm>
            <a:custGeom>
              <a:avLst/>
              <a:gdLst>
                <a:gd name="T0" fmla="*/ 105 w 130"/>
                <a:gd name="T1" fmla="*/ 35 h 130"/>
                <a:gd name="T2" fmla="*/ 80 w 130"/>
                <a:gd name="T3" fmla="*/ 60 h 130"/>
                <a:gd name="T4" fmla="*/ 20 w 130"/>
                <a:gd name="T5" fmla="*/ 0 h 130"/>
                <a:gd name="T6" fmla="*/ 0 w 130"/>
                <a:gd name="T7" fmla="*/ 20 h 130"/>
                <a:gd name="T8" fmla="*/ 60 w 130"/>
                <a:gd name="T9" fmla="*/ 80 h 130"/>
                <a:gd name="T10" fmla="*/ 35 w 130"/>
                <a:gd name="T11" fmla="*/ 105 h 130"/>
                <a:gd name="T12" fmla="*/ 130 w 130"/>
                <a:gd name="T13" fmla="*/ 130 h 130"/>
                <a:gd name="T14" fmla="*/ 105 w 130"/>
                <a:gd name="T15" fmla="*/ 35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30">
                  <a:moveTo>
                    <a:pt x="105" y="35"/>
                  </a:moveTo>
                  <a:cubicBezTo>
                    <a:pt x="97" y="44"/>
                    <a:pt x="89" y="52"/>
                    <a:pt x="80" y="60"/>
                  </a:cubicBezTo>
                  <a:cubicBezTo>
                    <a:pt x="60" y="40"/>
                    <a:pt x="40" y="20"/>
                    <a:pt x="20" y="0"/>
                  </a:cubicBezTo>
                  <a:cubicBezTo>
                    <a:pt x="13" y="6"/>
                    <a:pt x="7" y="13"/>
                    <a:pt x="0" y="20"/>
                  </a:cubicBezTo>
                  <a:cubicBezTo>
                    <a:pt x="20" y="40"/>
                    <a:pt x="40" y="60"/>
                    <a:pt x="60" y="80"/>
                  </a:cubicBezTo>
                  <a:cubicBezTo>
                    <a:pt x="52" y="88"/>
                    <a:pt x="44" y="96"/>
                    <a:pt x="35" y="105"/>
                  </a:cubicBezTo>
                  <a:cubicBezTo>
                    <a:pt x="67" y="113"/>
                    <a:pt x="98" y="122"/>
                    <a:pt x="130" y="130"/>
                  </a:cubicBezTo>
                  <a:cubicBezTo>
                    <a:pt x="122" y="98"/>
                    <a:pt x="114" y="67"/>
                    <a:pt x="105" y="3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7" name="Freeform 30191">
              <a:extLst>
                <a:ext uri="{FF2B5EF4-FFF2-40B4-BE49-F238E27FC236}">
                  <a16:creationId xmlns:a16="http://schemas.microsoft.com/office/drawing/2014/main" id="{7BFE4CCA-6682-48D2-91B4-A88A9313D7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25783" y="5842501"/>
              <a:ext cx="49573" cy="107928"/>
            </a:xfrm>
            <a:custGeom>
              <a:avLst/>
              <a:gdLst>
                <a:gd name="T0" fmla="*/ 17 w 34"/>
                <a:gd name="T1" fmla="*/ 16 h 75"/>
                <a:gd name="T2" fmla="*/ 17 w 34"/>
                <a:gd name="T3" fmla="*/ 16 h 75"/>
                <a:gd name="T4" fmla="*/ 3 w 34"/>
                <a:gd name="T5" fmla="*/ 22 h 75"/>
                <a:gd name="T6" fmla="*/ 0 w 34"/>
                <a:gd name="T7" fmla="*/ 9 h 75"/>
                <a:gd name="T8" fmla="*/ 20 w 34"/>
                <a:gd name="T9" fmla="*/ 0 h 75"/>
                <a:gd name="T10" fmla="*/ 34 w 34"/>
                <a:gd name="T11" fmla="*/ 0 h 75"/>
                <a:gd name="T12" fmla="*/ 34 w 34"/>
                <a:gd name="T13" fmla="*/ 75 h 75"/>
                <a:gd name="T14" fmla="*/ 17 w 34"/>
                <a:gd name="T15" fmla="*/ 75 h 75"/>
                <a:gd name="T16" fmla="*/ 17 w 34"/>
                <a:gd name="T17" fmla="*/ 1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75">
                  <a:moveTo>
                    <a:pt x="17" y="16"/>
                  </a:moveTo>
                  <a:lnTo>
                    <a:pt x="17" y="16"/>
                  </a:lnTo>
                  <a:lnTo>
                    <a:pt x="3" y="22"/>
                  </a:lnTo>
                  <a:lnTo>
                    <a:pt x="0" y="9"/>
                  </a:lnTo>
                  <a:lnTo>
                    <a:pt x="20" y="0"/>
                  </a:lnTo>
                  <a:lnTo>
                    <a:pt x="34" y="0"/>
                  </a:lnTo>
                  <a:lnTo>
                    <a:pt x="34" y="75"/>
                  </a:lnTo>
                  <a:lnTo>
                    <a:pt x="17" y="75"/>
                  </a:lnTo>
                  <a:lnTo>
                    <a:pt x="17" y="16"/>
                  </a:ln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8" name="Freeform 30192">
              <a:extLst>
                <a:ext uri="{FF2B5EF4-FFF2-40B4-BE49-F238E27FC236}">
                  <a16:creationId xmlns:a16="http://schemas.microsoft.com/office/drawing/2014/main" id="{A406F172-A1BD-4B96-85C4-7907C003A12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13264" y="5868403"/>
              <a:ext cx="29160" cy="83464"/>
            </a:xfrm>
            <a:custGeom>
              <a:avLst/>
              <a:gdLst>
                <a:gd name="T0" fmla="*/ 0 w 35"/>
                <a:gd name="T1" fmla="*/ 83 h 101"/>
                <a:gd name="T2" fmla="*/ 18 w 35"/>
                <a:gd name="T3" fmla="*/ 64 h 101"/>
                <a:gd name="T4" fmla="*/ 35 w 35"/>
                <a:gd name="T5" fmla="*/ 83 h 101"/>
                <a:gd name="T6" fmla="*/ 17 w 35"/>
                <a:gd name="T7" fmla="*/ 101 h 101"/>
                <a:gd name="T8" fmla="*/ 0 w 35"/>
                <a:gd name="T9" fmla="*/ 83 h 101"/>
                <a:gd name="T10" fmla="*/ 0 w 35"/>
                <a:gd name="T11" fmla="*/ 18 h 101"/>
                <a:gd name="T12" fmla="*/ 18 w 35"/>
                <a:gd name="T13" fmla="*/ 0 h 101"/>
                <a:gd name="T14" fmla="*/ 35 w 35"/>
                <a:gd name="T15" fmla="*/ 18 h 101"/>
                <a:gd name="T16" fmla="*/ 17 w 35"/>
                <a:gd name="T17" fmla="*/ 36 h 101"/>
                <a:gd name="T18" fmla="*/ 0 w 35"/>
                <a:gd name="T19" fmla="*/ 1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101">
                  <a:moveTo>
                    <a:pt x="0" y="83"/>
                  </a:moveTo>
                  <a:cubicBezTo>
                    <a:pt x="0" y="72"/>
                    <a:pt x="7" y="64"/>
                    <a:pt x="18" y="64"/>
                  </a:cubicBezTo>
                  <a:cubicBezTo>
                    <a:pt x="28" y="64"/>
                    <a:pt x="35" y="72"/>
                    <a:pt x="35" y="83"/>
                  </a:cubicBezTo>
                  <a:cubicBezTo>
                    <a:pt x="35" y="93"/>
                    <a:pt x="28" y="101"/>
                    <a:pt x="17" y="101"/>
                  </a:cubicBezTo>
                  <a:cubicBezTo>
                    <a:pt x="7" y="101"/>
                    <a:pt x="0" y="93"/>
                    <a:pt x="0" y="83"/>
                  </a:cubicBezTo>
                  <a:close/>
                  <a:moveTo>
                    <a:pt x="0" y="18"/>
                  </a:moveTo>
                  <a:cubicBezTo>
                    <a:pt x="0" y="7"/>
                    <a:pt x="7" y="0"/>
                    <a:pt x="18" y="0"/>
                  </a:cubicBezTo>
                  <a:cubicBezTo>
                    <a:pt x="28" y="0"/>
                    <a:pt x="35" y="7"/>
                    <a:pt x="35" y="18"/>
                  </a:cubicBezTo>
                  <a:cubicBezTo>
                    <a:pt x="35" y="28"/>
                    <a:pt x="28" y="36"/>
                    <a:pt x="17" y="36"/>
                  </a:cubicBezTo>
                  <a:cubicBezTo>
                    <a:pt x="7" y="36"/>
                    <a:pt x="0" y="28"/>
                    <a:pt x="0" y="18"/>
                  </a:cubicBez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9" name="Freeform 30193">
              <a:extLst>
                <a:ext uri="{FF2B5EF4-FFF2-40B4-BE49-F238E27FC236}">
                  <a16:creationId xmlns:a16="http://schemas.microsoft.com/office/drawing/2014/main" id="{79628E54-EA96-4D2C-B670-D67FED2587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52630" y="5841062"/>
              <a:ext cx="81649" cy="110806"/>
            </a:xfrm>
            <a:custGeom>
              <a:avLst/>
              <a:gdLst>
                <a:gd name="T0" fmla="*/ 31 w 98"/>
                <a:gd name="T1" fmla="*/ 68 h 135"/>
                <a:gd name="T2" fmla="*/ 49 w 98"/>
                <a:gd name="T3" fmla="*/ 112 h 135"/>
                <a:gd name="T4" fmla="*/ 67 w 98"/>
                <a:gd name="T5" fmla="*/ 67 h 135"/>
                <a:gd name="T6" fmla="*/ 49 w 98"/>
                <a:gd name="T7" fmla="*/ 23 h 135"/>
                <a:gd name="T8" fmla="*/ 31 w 98"/>
                <a:gd name="T9" fmla="*/ 68 h 135"/>
                <a:gd name="T10" fmla="*/ 98 w 98"/>
                <a:gd name="T11" fmla="*/ 67 h 135"/>
                <a:gd name="T12" fmla="*/ 48 w 98"/>
                <a:gd name="T13" fmla="*/ 135 h 135"/>
                <a:gd name="T14" fmla="*/ 0 w 98"/>
                <a:gd name="T15" fmla="*/ 68 h 135"/>
                <a:gd name="T16" fmla="*/ 50 w 98"/>
                <a:gd name="T17" fmla="*/ 0 h 135"/>
                <a:gd name="T18" fmla="*/ 98 w 98"/>
                <a:gd name="T19" fmla="*/ 6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135">
                  <a:moveTo>
                    <a:pt x="31" y="68"/>
                  </a:moveTo>
                  <a:cubicBezTo>
                    <a:pt x="30" y="98"/>
                    <a:pt x="38" y="112"/>
                    <a:pt x="49" y="112"/>
                  </a:cubicBezTo>
                  <a:cubicBezTo>
                    <a:pt x="61" y="112"/>
                    <a:pt x="67" y="97"/>
                    <a:pt x="67" y="67"/>
                  </a:cubicBezTo>
                  <a:cubicBezTo>
                    <a:pt x="67" y="39"/>
                    <a:pt x="61" y="23"/>
                    <a:pt x="49" y="23"/>
                  </a:cubicBezTo>
                  <a:cubicBezTo>
                    <a:pt x="38" y="23"/>
                    <a:pt x="30" y="38"/>
                    <a:pt x="31" y="68"/>
                  </a:cubicBezTo>
                  <a:close/>
                  <a:moveTo>
                    <a:pt x="98" y="67"/>
                  </a:moveTo>
                  <a:cubicBezTo>
                    <a:pt x="98" y="107"/>
                    <a:pt x="82" y="135"/>
                    <a:pt x="48" y="135"/>
                  </a:cubicBezTo>
                  <a:cubicBezTo>
                    <a:pt x="15" y="135"/>
                    <a:pt x="0" y="105"/>
                    <a:pt x="0" y="68"/>
                  </a:cubicBezTo>
                  <a:cubicBezTo>
                    <a:pt x="0" y="30"/>
                    <a:pt x="16" y="0"/>
                    <a:pt x="50" y="0"/>
                  </a:cubicBezTo>
                  <a:cubicBezTo>
                    <a:pt x="84" y="0"/>
                    <a:pt x="98" y="31"/>
                    <a:pt x="98" y="67"/>
                  </a:cubicBez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0" name="Freeform 30194">
              <a:extLst>
                <a:ext uri="{FF2B5EF4-FFF2-40B4-BE49-F238E27FC236}">
                  <a16:creationId xmlns:a16="http://schemas.microsoft.com/office/drawing/2014/main" id="{73DB002D-0D33-49C2-AD30-6D0B79A370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44486" y="5841062"/>
              <a:ext cx="81649" cy="110806"/>
            </a:xfrm>
            <a:custGeom>
              <a:avLst/>
              <a:gdLst>
                <a:gd name="T0" fmla="*/ 30 w 98"/>
                <a:gd name="T1" fmla="*/ 68 h 135"/>
                <a:gd name="T2" fmla="*/ 49 w 98"/>
                <a:gd name="T3" fmla="*/ 112 h 135"/>
                <a:gd name="T4" fmla="*/ 67 w 98"/>
                <a:gd name="T5" fmla="*/ 67 h 135"/>
                <a:gd name="T6" fmla="*/ 49 w 98"/>
                <a:gd name="T7" fmla="*/ 23 h 135"/>
                <a:gd name="T8" fmla="*/ 30 w 98"/>
                <a:gd name="T9" fmla="*/ 68 h 135"/>
                <a:gd name="T10" fmla="*/ 98 w 98"/>
                <a:gd name="T11" fmla="*/ 67 h 135"/>
                <a:gd name="T12" fmla="*/ 48 w 98"/>
                <a:gd name="T13" fmla="*/ 135 h 135"/>
                <a:gd name="T14" fmla="*/ 0 w 98"/>
                <a:gd name="T15" fmla="*/ 68 h 135"/>
                <a:gd name="T16" fmla="*/ 49 w 98"/>
                <a:gd name="T17" fmla="*/ 0 h 135"/>
                <a:gd name="T18" fmla="*/ 98 w 98"/>
                <a:gd name="T19" fmla="*/ 6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135">
                  <a:moveTo>
                    <a:pt x="30" y="68"/>
                  </a:moveTo>
                  <a:cubicBezTo>
                    <a:pt x="30" y="98"/>
                    <a:pt x="37" y="112"/>
                    <a:pt x="49" y="112"/>
                  </a:cubicBezTo>
                  <a:cubicBezTo>
                    <a:pt x="61" y="112"/>
                    <a:pt x="67" y="97"/>
                    <a:pt x="67" y="67"/>
                  </a:cubicBezTo>
                  <a:cubicBezTo>
                    <a:pt x="67" y="39"/>
                    <a:pt x="61" y="23"/>
                    <a:pt x="49" y="23"/>
                  </a:cubicBezTo>
                  <a:cubicBezTo>
                    <a:pt x="38" y="23"/>
                    <a:pt x="30" y="38"/>
                    <a:pt x="30" y="68"/>
                  </a:cubicBezTo>
                  <a:close/>
                  <a:moveTo>
                    <a:pt x="98" y="67"/>
                  </a:moveTo>
                  <a:cubicBezTo>
                    <a:pt x="98" y="107"/>
                    <a:pt x="82" y="135"/>
                    <a:pt x="48" y="135"/>
                  </a:cubicBezTo>
                  <a:cubicBezTo>
                    <a:pt x="15" y="135"/>
                    <a:pt x="0" y="105"/>
                    <a:pt x="0" y="68"/>
                  </a:cubicBezTo>
                  <a:cubicBezTo>
                    <a:pt x="0" y="30"/>
                    <a:pt x="16" y="0"/>
                    <a:pt x="49" y="0"/>
                  </a:cubicBezTo>
                  <a:cubicBezTo>
                    <a:pt x="84" y="0"/>
                    <a:pt x="98" y="31"/>
                    <a:pt x="98" y="67"/>
                  </a:cubicBez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1" name="Freeform 30195">
              <a:extLst>
                <a:ext uri="{FF2B5EF4-FFF2-40B4-BE49-F238E27FC236}">
                  <a16:creationId xmlns:a16="http://schemas.microsoft.com/office/drawing/2014/main" id="{BE6AB8BC-D12D-4F0A-AD92-03B34A8339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34883" y="5836745"/>
              <a:ext cx="52489" cy="119441"/>
            </a:xfrm>
            <a:custGeom>
              <a:avLst/>
              <a:gdLst>
                <a:gd name="T0" fmla="*/ 0 w 36"/>
                <a:gd name="T1" fmla="*/ 83 h 83"/>
                <a:gd name="T2" fmla="*/ 24 w 36"/>
                <a:gd name="T3" fmla="*/ 0 h 83"/>
                <a:gd name="T4" fmla="*/ 36 w 36"/>
                <a:gd name="T5" fmla="*/ 0 h 83"/>
                <a:gd name="T6" fmla="*/ 11 w 36"/>
                <a:gd name="T7" fmla="*/ 83 h 83"/>
                <a:gd name="T8" fmla="*/ 0 w 36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83">
                  <a:moveTo>
                    <a:pt x="0" y="83"/>
                  </a:moveTo>
                  <a:lnTo>
                    <a:pt x="24" y="0"/>
                  </a:lnTo>
                  <a:lnTo>
                    <a:pt x="36" y="0"/>
                  </a:lnTo>
                  <a:lnTo>
                    <a:pt x="11" y="83"/>
                  </a:lnTo>
                  <a:lnTo>
                    <a:pt x="0" y="83"/>
                  </a:ln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2" name="Freeform 30196">
              <a:extLst>
                <a:ext uri="{FF2B5EF4-FFF2-40B4-BE49-F238E27FC236}">
                  <a16:creationId xmlns:a16="http://schemas.microsoft.com/office/drawing/2014/main" id="{2A5066F0-CD4D-4B67-8B99-1A85C72764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94661" y="5841062"/>
              <a:ext cx="75817" cy="109367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114 h 133"/>
                <a:gd name="T4" fmla="*/ 17 w 92"/>
                <a:gd name="T5" fmla="*/ 99 h 133"/>
                <a:gd name="T6" fmla="*/ 59 w 92"/>
                <a:gd name="T7" fmla="*/ 44 h 133"/>
                <a:gd name="T8" fmla="*/ 38 w 92"/>
                <a:gd name="T9" fmla="*/ 25 h 133"/>
                <a:gd name="T10" fmla="*/ 10 w 92"/>
                <a:gd name="T11" fmla="*/ 36 h 133"/>
                <a:gd name="T12" fmla="*/ 2 w 92"/>
                <a:gd name="T13" fmla="*/ 14 h 133"/>
                <a:gd name="T14" fmla="*/ 44 w 92"/>
                <a:gd name="T15" fmla="*/ 0 h 133"/>
                <a:gd name="T16" fmla="*/ 90 w 92"/>
                <a:gd name="T17" fmla="*/ 41 h 133"/>
                <a:gd name="T18" fmla="*/ 55 w 92"/>
                <a:gd name="T19" fmla="*/ 97 h 133"/>
                <a:gd name="T20" fmla="*/ 43 w 92"/>
                <a:gd name="T21" fmla="*/ 107 h 133"/>
                <a:gd name="T22" fmla="*/ 43 w 92"/>
                <a:gd name="T23" fmla="*/ 108 h 133"/>
                <a:gd name="T24" fmla="*/ 92 w 92"/>
                <a:gd name="T25" fmla="*/ 108 h 133"/>
                <a:gd name="T26" fmla="*/ 92 w 92"/>
                <a:gd name="T27" fmla="*/ 133 h 133"/>
                <a:gd name="T28" fmla="*/ 0 w 92"/>
                <a:gd name="T2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114"/>
                  </a:lnTo>
                  <a:lnTo>
                    <a:pt x="17" y="99"/>
                  </a:lnTo>
                  <a:cubicBezTo>
                    <a:pt x="45" y="74"/>
                    <a:pt x="59" y="59"/>
                    <a:pt x="59" y="44"/>
                  </a:cubicBezTo>
                  <a:cubicBezTo>
                    <a:pt x="59" y="33"/>
                    <a:pt x="53" y="25"/>
                    <a:pt x="38" y="25"/>
                  </a:cubicBezTo>
                  <a:cubicBezTo>
                    <a:pt x="27" y="25"/>
                    <a:pt x="17" y="30"/>
                    <a:pt x="10" y="36"/>
                  </a:cubicBezTo>
                  <a:lnTo>
                    <a:pt x="2" y="14"/>
                  </a:lnTo>
                  <a:cubicBezTo>
                    <a:pt x="12" y="6"/>
                    <a:pt x="27" y="0"/>
                    <a:pt x="44" y="0"/>
                  </a:cubicBezTo>
                  <a:cubicBezTo>
                    <a:pt x="74" y="0"/>
                    <a:pt x="90" y="18"/>
                    <a:pt x="90" y="41"/>
                  </a:cubicBezTo>
                  <a:cubicBezTo>
                    <a:pt x="90" y="63"/>
                    <a:pt x="74" y="80"/>
                    <a:pt x="55" y="97"/>
                  </a:cubicBezTo>
                  <a:lnTo>
                    <a:pt x="43" y="107"/>
                  </a:lnTo>
                  <a:lnTo>
                    <a:pt x="43" y="108"/>
                  </a:lnTo>
                  <a:lnTo>
                    <a:pt x="92" y="108"/>
                  </a:lnTo>
                  <a:lnTo>
                    <a:pt x="92" y="133"/>
                  </a:lnTo>
                  <a:lnTo>
                    <a:pt x="0" y="133"/>
                  </a:lnTo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3" name="Freeform 30197">
              <a:extLst>
                <a:ext uri="{FF2B5EF4-FFF2-40B4-BE49-F238E27FC236}">
                  <a16:creationId xmlns:a16="http://schemas.microsoft.com/office/drawing/2014/main" id="{8AF63CCE-DDDC-49F7-947A-88ACB94C0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387974" y="5868403"/>
              <a:ext cx="29160" cy="83464"/>
            </a:xfrm>
            <a:custGeom>
              <a:avLst/>
              <a:gdLst>
                <a:gd name="T0" fmla="*/ 0 w 35"/>
                <a:gd name="T1" fmla="*/ 83 h 101"/>
                <a:gd name="T2" fmla="*/ 18 w 35"/>
                <a:gd name="T3" fmla="*/ 64 h 101"/>
                <a:gd name="T4" fmla="*/ 35 w 35"/>
                <a:gd name="T5" fmla="*/ 83 h 101"/>
                <a:gd name="T6" fmla="*/ 17 w 35"/>
                <a:gd name="T7" fmla="*/ 101 h 101"/>
                <a:gd name="T8" fmla="*/ 0 w 35"/>
                <a:gd name="T9" fmla="*/ 83 h 101"/>
                <a:gd name="T10" fmla="*/ 0 w 35"/>
                <a:gd name="T11" fmla="*/ 18 h 101"/>
                <a:gd name="T12" fmla="*/ 18 w 35"/>
                <a:gd name="T13" fmla="*/ 0 h 101"/>
                <a:gd name="T14" fmla="*/ 35 w 35"/>
                <a:gd name="T15" fmla="*/ 18 h 101"/>
                <a:gd name="T16" fmla="*/ 17 w 35"/>
                <a:gd name="T17" fmla="*/ 36 h 101"/>
                <a:gd name="T18" fmla="*/ 0 w 35"/>
                <a:gd name="T19" fmla="*/ 1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101">
                  <a:moveTo>
                    <a:pt x="0" y="83"/>
                  </a:moveTo>
                  <a:cubicBezTo>
                    <a:pt x="0" y="72"/>
                    <a:pt x="7" y="64"/>
                    <a:pt x="18" y="64"/>
                  </a:cubicBezTo>
                  <a:cubicBezTo>
                    <a:pt x="28" y="64"/>
                    <a:pt x="35" y="72"/>
                    <a:pt x="35" y="83"/>
                  </a:cubicBezTo>
                  <a:cubicBezTo>
                    <a:pt x="35" y="93"/>
                    <a:pt x="28" y="101"/>
                    <a:pt x="17" y="101"/>
                  </a:cubicBezTo>
                  <a:cubicBezTo>
                    <a:pt x="7" y="101"/>
                    <a:pt x="0" y="93"/>
                    <a:pt x="0" y="83"/>
                  </a:cubicBezTo>
                  <a:close/>
                  <a:moveTo>
                    <a:pt x="0" y="18"/>
                  </a:moveTo>
                  <a:cubicBezTo>
                    <a:pt x="0" y="7"/>
                    <a:pt x="7" y="0"/>
                    <a:pt x="18" y="0"/>
                  </a:cubicBezTo>
                  <a:cubicBezTo>
                    <a:pt x="28" y="0"/>
                    <a:pt x="35" y="7"/>
                    <a:pt x="35" y="18"/>
                  </a:cubicBezTo>
                  <a:cubicBezTo>
                    <a:pt x="35" y="28"/>
                    <a:pt x="28" y="36"/>
                    <a:pt x="17" y="36"/>
                  </a:cubicBezTo>
                  <a:cubicBezTo>
                    <a:pt x="7" y="36"/>
                    <a:pt x="0" y="28"/>
                    <a:pt x="0" y="18"/>
                  </a:cubicBez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4" name="Freeform 30198">
              <a:extLst>
                <a:ext uri="{FF2B5EF4-FFF2-40B4-BE49-F238E27FC236}">
                  <a16:creationId xmlns:a16="http://schemas.microsoft.com/office/drawing/2014/main" id="{D72D8A9C-51B8-44F3-BCEA-F68A3E5A34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27341" y="5841062"/>
              <a:ext cx="81649" cy="110806"/>
            </a:xfrm>
            <a:custGeom>
              <a:avLst/>
              <a:gdLst>
                <a:gd name="T0" fmla="*/ 31 w 98"/>
                <a:gd name="T1" fmla="*/ 68 h 135"/>
                <a:gd name="T2" fmla="*/ 49 w 98"/>
                <a:gd name="T3" fmla="*/ 112 h 135"/>
                <a:gd name="T4" fmla="*/ 68 w 98"/>
                <a:gd name="T5" fmla="*/ 67 h 135"/>
                <a:gd name="T6" fmla="*/ 49 w 98"/>
                <a:gd name="T7" fmla="*/ 23 h 135"/>
                <a:gd name="T8" fmla="*/ 31 w 98"/>
                <a:gd name="T9" fmla="*/ 68 h 135"/>
                <a:gd name="T10" fmla="*/ 98 w 98"/>
                <a:gd name="T11" fmla="*/ 67 h 135"/>
                <a:gd name="T12" fmla="*/ 49 w 98"/>
                <a:gd name="T13" fmla="*/ 135 h 135"/>
                <a:gd name="T14" fmla="*/ 0 w 98"/>
                <a:gd name="T15" fmla="*/ 68 h 135"/>
                <a:gd name="T16" fmla="*/ 50 w 98"/>
                <a:gd name="T17" fmla="*/ 0 h 135"/>
                <a:gd name="T18" fmla="*/ 98 w 98"/>
                <a:gd name="T19" fmla="*/ 6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135">
                  <a:moveTo>
                    <a:pt x="31" y="68"/>
                  </a:moveTo>
                  <a:cubicBezTo>
                    <a:pt x="31" y="98"/>
                    <a:pt x="38" y="112"/>
                    <a:pt x="49" y="112"/>
                  </a:cubicBezTo>
                  <a:cubicBezTo>
                    <a:pt x="61" y="112"/>
                    <a:pt x="68" y="97"/>
                    <a:pt x="68" y="67"/>
                  </a:cubicBezTo>
                  <a:cubicBezTo>
                    <a:pt x="68" y="39"/>
                    <a:pt x="61" y="23"/>
                    <a:pt x="49" y="23"/>
                  </a:cubicBezTo>
                  <a:cubicBezTo>
                    <a:pt x="38" y="23"/>
                    <a:pt x="31" y="38"/>
                    <a:pt x="31" y="68"/>
                  </a:cubicBezTo>
                  <a:close/>
                  <a:moveTo>
                    <a:pt x="98" y="67"/>
                  </a:moveTo>
                  <a:cubicBezTo>
                    <a:pt x="98" y="107"/>
                    <a:pt x="82" y="135"/>
                    <a:pt x="49" y="135"/>
                  </a:cubicBezTo>
                  <a:cubicBezTo>
                    <a:pt x="15" y="135"/>
                    <a:pt x="0" y="105"/>
                    <a:pt x="0" y="68"/>
                  </a:cubicBezTo>
                  <a:cubicBezTo>
                    <a:pt x="0" y="30"/>
                    <a:pt x="16" y="0"/>
                    <a:pt x="50" y="0"/>
                  </a:cubicBezTo>
                  <a:cubicBezTo>
                    <a:pt x="84" y="0"/>
                    <a:pt x="98" y="31"/>
                    <a:pt x="98" y="67"/>
                  </a:cubicBez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5" name="Freeform 30199">
              <a:extLst>
                <a:ext uri="{FF2B5EF4-FFF2-40B4-BE49-F238E27FC236}">
                  <a16:creationId xmlns:a16="http://schemas.microsoft.com/office/drawing/2014/main" id="{238243DC-2D49-4F63-8FEE-1DE251CBB8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520654" y="5841062"/>
              <a:ext cx="81649" cy="110806"/>
            </a:xfrm>
            <a:custGeom>
              <a:avLst/>
              <a:gdLst>
                <a:gd name="T0" fmla="*/ 31 w 98"/>
                <a:gd name="T1" fmla="*/ 68 h 135"/>
                <a:gd name="T2" fmla="*/ 49 w 98"/>
                <a:gd name="T3" fmla="*/ 112 h 135"/>
                <a:gd name="T4" fmla="*/ 68 w 98"/>
                <a:gd name="T5" fmla="*/ 67 h 135"/>
                <a:gd name="T6" fmla="*/ 49 w 98"/>
                <a:gd name="T7" fmla="*/ 23 h 135"/>
                <a:gd name="T8" fmla="*/ 31 w 98"/>
                <a:gd name="T9" fmla="*/ 68 h 135"/>
                <a:gd name="T10" fmla="*/ 98 w 98"/>
                <a:gd name="T11" fmla="*/ 67 h 135"/>
                <a:gd name="T12" fmla="*/ 49 w 98"/>
                <a:gd name="T13" fmla="*/ 135 h 135"/>
                <a:gd name="T14" fmla="*/ 0 w 98"/>
                <a:gd name="T15" fmla="*/ 68 h 135"/>
                <a:gd name="T16" fmla="*/ 50 w 98"/>
                <a:gd name="T17" fmla="*/ 0 h 135"/>
                <a:gd name="T18" fmla="*/ 98 w 98"/>
                <a:gd name="T19" fmla="*/ 6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135">
                  <a:moveTo>
                    <a:pt x="31" y="68"/>
                  </a:moveTo>
                  <a:cubicBezTo>
                    <a:pt x="31" y="98"/>
                    <a:pt x="38" y="112"/>
                    <a:pt x="49" y="112"/>
                  </a:cubicBezTo>
                  <a:cubicBezTo>
                    <a:pt x="61" y="112"/>
                    <a:pt x="68" y="97"/>
                    <a:pt x="68" y="67"/>
                  </a:cubicBezTo>
                  <a:cubicBezTo>
                    <a:pt x="68" y="39"/>
                    <a:pt x="61" y="23"/>
                    <a:pt x="49" y="23"/>
                  </a:cubicBezTo>
                  <a:cubicBezTo>
                    <a:pt x="38" y="23"/>
                    <a:pt x="31" y="38"/>
                    <a:pt x="31" y="68"/>
                  </a:cubicBezTo>
                  <a:close/>
                  <a:moveTo>
                    <a:pt x="98" y="67"/>
                  </a:moveTo>
                  <a:cubicBezTo>
                    <a:pt x="98" y="107"/>
                    <a:pt x="82" y="135"/>
                    <a:pt x="49" y="135"/>
                  </a:cubicBezTo>
                  <a:cubicBezTo>
                    <a:pt x="15" y="135"/>
                    <a:pt x="0" y="105"/>
                    <a:pt x="0" y="68"/>
                  </a:cubicBezTo>
                  <a:cubicBezTo>
                    <a:pt x="0" y="30"/>
                    <a:pt x="16" y="0"/>
                    <a:pt x="50" y="0"/>
                  </a:cubicBezTo>
                  <a:cubicBezTo>
                    <a:pt x="84" y="0"/>
                    <a:pt x="98" y="31"/>
                    <a:pt x="98" y="67"/>
                  </a:cubicBezTo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6" name="Rectangle 30200">
              <a:extLst>
                <a:ext uri="{FF2B5EF4-FFF2-40B4-BE49-F238E27FC236}">
                  <a16:creationId xmlns:a16="http://schemas.microsoft.com/office/drawing/2014/main" id="{C51A5EA6-CB78-4D60-A447-740849F8659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623374" y="5761915"/>
              <a:ext cx="182253" cy="295004"/>
            </a:xfrm>
            <a:prstGeom prst="rect">
              <a:avLst/>
            </a:prstGeom>
            <a:solidFill>
              <a:srgbClr val="CDCB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7" name="Freeform 30201">
              <a:extLst>
                <a:ext uri="{FF2B5EF4-FFF2-40B4-BE49-F238E27FC236}">
                  <a16:creationId xmlns:a16="http://schemas.microsoft.com/office/drawing/2014/main" id="{53AF3EEC-1F9B-49B4-AB27-B956D3D66E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16084" y="5756158"/>
              <a:ext cx="195374" cy="306516"/>
            </a:xfrm>
            <a:custGeom>
              <a:avLst/>
              <a:gdLst>
                <a:gd name="T0" fmla="*/ 17 w 235"/>
                <a:gd name="T1" fmla="*/ 358 h 374"/>
                <a:gd name="T2" fmla="*/ 218 w 235"/>
                <a:gd name="T3" fmla="*/ 358 h 374"/>
                <a:gd name="T4" fmla="*/ 218 w 235"/>
                <a:gd name="T5" fmla="*/ 16 h 374"/>
                <a:gd name="T6" fmla="*/ 17 w 235"/>
                <a:gd name="T7" fmla="*/ 16 h 374"/>
                <a:gd name="T8" fmla="*/ 17 w 235"/>
                <a:gd name="T9" fmla="*/ 358 h 374"/>
                <a:gd name="T10" fmla="*/ 235 w 235"/>
                <a:gd name="T11" fmla="*/ 374 h 374"/>
                <a:gd name="T12" fmla="*/ 0 w 235"/>
                <a:gd name="T13" fmla="*/ 374 h 374"/>
                <a:gd name="T14" fmla="*/ 0 w 235"/>
                <a:gd name="T15" fmla="*/ 0 h 374"/>
                <a:gd name="T16" fmla="*/ 235 w 235"/>
                <a:gd name="T17" fmla="*/ 0 h 374"/>
                <a:gd name="T18" fmla="*/ 235 w 235"/>
                <a:gd name="T19" fmla="*/ 374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5" h="374">
                  <a:moveTo>
                    <a:pt x="17" y="358"/>
                  </a:moveTo>
                  <a:lnTo>
                    <a:pt x="218" y="358"/>
                  </a:lnTo>
                  <a:lnTo>
                    <a:pt x="218" y="16"/>
                  </a:lnTo>
                  <a:lnTo>
                    <a:pt x="17" y="16"/>
                  </a:lnTo>
                  <a:lnTo>
                    <a:pt x="17" y="358"/>
                  </a:lnTo>
                  <a:close/>
                  <a:moveTo>
                    <a:pt x="235" y="374"/>
                  </a:moveTo>
                  <a:lnTo>
                    <a:pt x="0" y="374"/>
                  </a:lnTo>
                  <a:lnTo>
                    <a:pt x="0" y="0"/>
                  </a:lnTo>
                  <a:lnTo>
                    <a:pt x="235" y="0"/>
                  </a:lnTo>
                  <a:lnTo>
                    <a:pt x="235" y="374"/>
                  </a:lnTo>
                  <a:close/>
                </a:path>
              </a:pathLst>
            </a:custGeom>
            <a:solidFill>
              <a:srgbClr val="BE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26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38" name="그림 37">
            <a:extLst>
              <a:ext uri="{FF2B5EF4-FFF2-40B4-BE49-F238E27FC236}">
                <a16:creationId xmlns:a16="http://schemas.microsoft.com/office/drawing/2014/main" id="{475CAC92-1D64-40DD-9D18-05718EDC40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86" r="4802"/>
          <a:stretch/>
        </p:blipFill>
        <p:spPr>
          <a:xfrm>
            <a:off x="0" y="3"/>
            <a:ext cx="12189925" cy="6258893"/>
          </a:xfrm>
          <a:prstGeom prst="rect">
            <a:avLst/>
          </a:prstGeom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B04013D8-9FF3-4F8A-B951-BF452933E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049" y="328408"/>
            <a:ext cx="10864490" cy="47970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D9D3ED7-62BD-49E6-B38F-A2F24BBE195A}"/>
              </a:ext>
            </a:extLst>
          </p:cNvPr>
          <p:cNvSpPr/>
          <p:nvPr userDrawn="1"/>
        </p:nvSpPr>
        <p:spPr>
          <a:xfrm>
            <a:off x="348615" y="328408"/>
            <a:ext cx="89474" cy="449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5937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351">
          <p15:clr>
            <a:srgbClr val="FBAE40"/>
          </p15:clr>
        </p15:guide>
        <p15:guide id="4" pos="732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772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3" r:id="rId1"/>
    <p:sldLayoutId id="2147484124" r:id="rId2"/>
    <p:sldLayoutId id="2147484125" r:id="rId3"/>
    <p:sldLayoutId id="2147483661" r:id="rId4"/>
    <p:sldLayoutId id="2147483662" r:id="rId5"/>
    <p:sldLayoutId id="2147483762" r:id="rId6"/>
    <p:sldLayoutId id="2147483749" r:id="rId7"/>
    <p:sldLayoutId id="2147483917" r:id="rId8"/>
    <p:sldLayoutId id="2147483918" r:id="rId9"/>
    <p:sldLayoutId id="2147483925" r:id="rId10"/>
    <p:sldLayoutId id="2147483778" r:id="rId11"/>
    <p:sldLayoutId id="2147483780" r:id="rId12"/>
    <p:sldLayoutId id="2147484078" r:id="rId13"/>
    <p:sldLayoutId id="2147484048" r:id="rId14"/>
    <p:sldLayoutId id="2147484025" r:id="rId15"/>
    <p:sldLayoutId id="2147484137" r:id="rId16"/>
    <p:sldLayoutId id="2147484138" r:id="rId17"/>
    <p:sldLayoutId id="2147484139" r:id="rId18"/>
    <p:sldLayoutId id="2147484140" r:id="rId19"/>
    <p:sldLayoutId id="2147484141" r:id="rId20"/>
    <p:sldLayoutId id="2147484142" r:id="rId21"/>
    <p:sldLayoutId id="2147484146" r:id="rId22"/>
    <p:sldLayoutId id="2147485024" r:id="rId23"/>
    <p:sldLayoutId id="2147485026" r:id="rId24"/>
    <p:sldLayoutId id="2147485027" r:id="rId25"/>
    <p:sldLayoutId id="2147485028" r:id="rId26"/>
    <p:sldLayoutId id="2147485032" r:id="rId27"/>
    <p:sldLayoutId id="2147485033" r:id="rId2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i.i.com.com/cnwk.1d/i/bto/20080724/zimbra_desktop_email.png">
            <a:extLst>
              <a:ext uri="{FF2B5EF4-FFF2-40B4-BE49-F238E27FC236}">
                <a16:creationId xmlns:a16="http://schemas.microsoft.com/office/drawing/2014/main" id="{EE0039D8-A3E2-48E4-BF61-F778243479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18859" t="15644" r="1152" b="2867"/>
          <a:stretch/>
        </p:blipFill>
        <p:spPr bwMode="auto">
          <a:xfrm>
            <a:off x="624840" y="1021081"/>
            <a:ext cx="10392767" cy="5508512"/>
          </a:xfrm>
          <a:prstGeom prst="rect">
            <a:avLst/>
          </a:prstGeom>
          <a:noFill/>
          <a:ln w="19050">
            <a:solidFill>
              <a:sysClr val="window" lastClr="FFFFFF">
                <a:lumMod val="85000"/>
              </a:sys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F6DC90-45B5-4DD2-88F1-841F796E709C}"/>
              </a:ext>
            </a:extLst>
          </p:cNvPr>
          <p:cNvSpPr txBox="1"/>
          <p:nvPr/>
        </p:nvSpPr>
        <p:spPr>
          <a:xfrm>
            <a:off x="995557" y="2809759"/>
            <a:ext cx="100220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팀장님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안녕하세요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?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지난 번에 말씀하셨던 직무공통교육 현업적용도 평가방안에 대해 </a:t>
            </a:r>
            <a:b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</a:b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전체적인 그림을 먼저 말씀 드리고자 합니다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팀장님께 어제 저녁에 말씀 드리려고 했는데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,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계속 출장 중이신 관계로 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이메일로 말씀 드리겠습니다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기존에 진행했던 현업적용도 평가체계 및 항목의 개선점을 파악하고 어떻게 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개선할지에 대해 생각을 해보았습니다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.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기존 현업적용도 평가체계 및 항목은 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/>
              <a:ea typeface="나눔스퀘어 ExtraBold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만들어져 있으나 실행이 제대로 안되고 있는 점이 가장 큰 문제였던 것 같습니다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향후 제대로 실행할 수 있는 방안을 생각해보는데 초점을 맞추고자 합니다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팀장님 생각은 </a:t>
            </a:r>
            <a:r>
              <a:rPr kumimoji="0" lang="ko-KR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어떠신지요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?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본 안에 대한 구체적인 전략을 가능한 한 빨리 보고 드리겠습니다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.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감사합니다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.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A993DC-C533-4101-9127-5D6EBA05785D}"/>
              </a:ext>
            </a:extLst>
          </p:cNvPr>
          <p:cNvSpPr txBox="1"/>
          <p:nvPr/>
        </p:nvSpPr>
        <p:spPr>
          <a:xfrm>
            <a:off x="1582631" y="1366900"/>
            <a:ext cx="12986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오지원 팀장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0C75D8-48F0-49B5-8D94-E6E63855CB08}"/>
              </a:ext>
            </a:extLst>
          </p:cNvPr>
          <p:cNvSpPr txBox="1"/>
          <p:nvPr/>
        </p:nvSpPr>
        <p:spPr>
          <a:xfrm>
            <a:off x="1582630" y="1759097"/>
            <a:ext cx="12986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나선배</a:t>
            </a: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 과장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544675" y="2064070"/>
            <a:ext cx="4435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/>
                <a:ea typeface="나눔스퀘어 ExtraBold"/>
                <a:cs typeface="+mn-cs"/>
              </a:rPr>
              <a:t>교육 현업적용도 평가방안 관련</a:t>
            </a: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228BBF08-1BF7-4859-B4D7-11AA8CC56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50" y="330514"/>
            <a:ext cx="10864490" cy="479703"/>
          </a:xfrm>
        </p:spPr>
        <p:txBody>
          <a:bodyPr/>
          <a:lstStyle/>
          <a:p>
            <a:r>
              <a:rPr lang="ko-KR" altLang="en-US" dirty="0" err="1"/>
              <a:t>비대면보고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이메일 보고</a:t>
            </a:r>
          </a:p>
        </p:txBody>
      </p:sp>
    </p:spTree>
    <p:extLst>
      <p:ext uri="{BB962C8B-B14F-4D97-AF65-F5344CB8AC3E}">
        <p14:creationId xmlns:p14="http://schemas.microsoft.com/office/powerpoint/2010/main" val="51223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12">
            <a:extLst>
              <a:ext uri="{FF2B5EF4-FFF2-40B4-BE49-F238E27FC236}">
                <a16:creationId xmlns:a16="http://schemas.microsoft.com/office/drawing/2014/main" id="{F7630BE9-6027-411E-8C87-A00AE811312E}"/>
              </a:ext>
            </a:extLst>
          </p:cNvPr>
          <p:cNvSpPr/>
          <p:nvPr/>
        </p:nvSpPr>
        <p:spPr>
          <a:xfrm>
            <a:off x="833377" y="1226916"/>
            <a:ext cx="10301469" cy="5378931"/>
          </a:xfrm>
          <a:prstGeom prst="roundRect">
            <a:avLst>
              <a:gd name="adj" fmla="val 5149"/>
            </a:avLst>
          </a:prstGeom>
          <a:solidFill>
            <a:schemeClr val="bg1">
              <a:alpha val="70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3447D9-E028-4F34-B304-02A4C329DEF9}"/>
              </a:ext>
            </a:extLst>
          </p:cNvPr>
          <p:cNvSpPr/>
          <p:nvPr/>
        </p:nvSpPr>
        <p:spPr>
          <a:xfrm>
            <a:off x="1266363" y="2277219"/>
            <a:ext cx="9544392" cy="5431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인사말과 발신자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ED4EF9-4D29-496D-9CF0-40F8958925CF}"/>
              </a:ext>
            </a:extLst>
          </p:cNvPr>
          <p:cNvSpPr/>
          <p:nvPr/>
        </p:nvSpPr>
        <p:spPr>
          <a:xfrm>
            <a:off x="1266362" y="3035694"/>
            <a:ext cx="9544391" cy="61416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발신 목적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E7A9D5C-9E53-453D-9AE8-C3D3A9C78A82}"/>
              </a:ext>
            </a:extLst>
          </p:cNvPr>
          <p:cNvSpPr/>
          <p:nvPr/>
        </p:nvSpPr>
        <p:spPr>
          <a:xfrm>
            <a:off x="1266362" y="3893953"/>
            <a:ext cx="9544391" cy="139911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주요 내용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F3081C6-B520-4C36-A49B-6314FAE98F13}"/>
              </a:ext>
            </a:extLst>
          </p:cNvPr>
          <p:cNvSpPr/>
          <p:nvPr/>
        </p:nvSpPr>
        <p:spPr>
          <a:xfrm>
            <a:off x="1266362" y="1496886"/>
            <a:ext cx="9544392" cy="5431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제목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C97244-5716-4BD4-A1BE-B672ADDD7EDE}"/>
              </a:ext>
            </a:extLst>
          </p:cNvPr>
          <p:cNvSpPr/>
          <p:nvPr/>
        </p:nvSpPr>
        <p:spPr>
          <a:xfrm>
            <a:off x="1266362" y="5546231"/>
            <a:ext cx="9544391" cy="74656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끝 인사</a:t>
            </a:r>
            <a:endParaRPr kumimoji="1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차후</a:t>
            </a:r>
            <a:r>
              <a:rPr kumimoji="1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F-up</a:t>
            </a:r>
            <a:endParaRPr kumimoji="1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6" name="제목 6">
            <a:extLst>
              <a:ext uri="{FF2B5EF4-FFF2-40B4-BE49-F238E27FC236}">
                <a16:creationId xmlns:a16="http://schemas.microsoft.com/office/drawing/2014/main" id="{97332503-4A20-41DE-8E33-E66149049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50" y="330514"/>
            <a:ext cx="10864490" cy="479703"/>
          </a:xfrm>
        </p:spPr>
        <p:txBody>
          <a:bodyPr/>
          <a:lstStyle/>
          <a:p>
            <a:r>
              <a:rPr lang="ko-KR" altLang="en-US" dirty="0" err="1"/>
              <a:t>비대면보고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이메일 보고</a:t>
            </a:r>
          </a:p>
        </p:txBody>
      </p:sp>
    </p:spTree>
    <p:extLst>
      <p:ext uri="{BB962C8B-B14F-4D97-AF65-F5344CB8AC3E}">
        <p14:creationId xmlns:p14="http://schemas.microsoft.com/office/powerpoint/2010/main" val="38461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나눔스퀘어 ExtraBold"/>
        <a:ea typeface="나눔스퀘어 ExtraBold"/>
        <a:cs typeface=""/>
      </a:majorFont>
      <a:minorFont>
        <a:latin typeface="나눔스퀘어 Bold"/>
        <a:ea typeface="나눔스퀘어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4802</TotalTime>
  <Words>123</Words>
  <Application>Microsoft Office PowerPoint</Application>
  <PresentationFormat>와이드스크린</PresentationFormat>
  <Paragraphs>23</Paragraphs>
  <Slides>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11" baseType="lpstr">
      <vt:lpstr>나눔스퀘어 ExtraBold</vt:lpstr>
      <vt:lpstr>나눔스퀘어 Bold</vt:lpstr>
      <vt:lpstr>맑은 고딕</vt:lpstr>
      <vt:lpstr>Arial</vt:lpstr>
      <vt:lpstr>Od있어빌리티</vt:lpstr>
      <vt:lpstr>tvN 즐거운이야기 Bold</vt:lpstr>
      <vt:lpstr>나눔고딕</vt:lpstr>
      <vt:lpstr>나눔고딕 ExtraBold</vt:lpstr>
      <vt:lpstr>Office 테마</vt:lpstr>
      <vt:lpstr>비대면보고 : 이메일 보고</vt:lpstr>
      <vt:lpstr>비대면보고 : 이메일 보고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채팅창에 간단히 자기소개        1. 소속과 이름쓰기          2. 지금 어디서 접속하고 계신가요?</dc:title>
  <dc:creator>Lee Sunguk</dc:creator>
  <cp:lastModifiedBy>최영훈</cp:lastModifiedBy>
  <cp:revision>257</cp:revision>
  <cp:lastPrinted>2020-07-13T12:52:00Z</cp:lastPrinted>
  <dcterms:created xsi:type="dcterms:W3CDTF">2020-06-12T06:34:36Z</dcterms:created>
  <dcterms:modified xsi:type="dcterms:W3CDTF">2022-01-11T03:33:06Z</dcterms:modified>
</cp:coreProperties>
</file>